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a2d4560d6c4e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65ba16bd874430"/>
  </p:sldMasterIdLst>
  <p:sldIdLst>
    <p:sldId xmlns:r="http://schemas.openxmlformats.org/officeDocument/2006/relationships" id="256" r:id="R20dda5d67b9d40b2"/>
    <p:sldId xmlns:r="http://schemas.openxmlformats.org/officeDocument/2006/relationships" id="257" r:id="Rf28a3f1867ec4658"/>
    <p:sldId xmlns:r="http://schemas.openxmlformats.org/officeDocument/2006/relationships" id="258" r:id="R2fff27d869824468"/>
    <p:sldId xmlns:r="http://schemas.openxmlformats.org/officeDocument/2006/relationships" id="259" r:id="Rd3b4cefb9a4b4c1d"/>
    <p:sldId xmlns:r="http://schemas.openxmlformats.org/officeDocument/2006/relationships" id="260" r:id="R699f9bc30b5d4b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65ba16bd874430" /><Relationship Type="http://schemas.openxmlformats.org/officeDocument/2006/relationships/slide" Target="/ppt/slides/slide1.xml" Id="R20dda5d67b9d40b2" /><Relationship Type="http://schemas.openxmlformats.org/officeDocument/2006/relationships/slide" Target="/ppt/slides/slide2.xml" Id="Rf28a3f1867ec4658" /><Relationship Type="http://schemas.openxmlformats.org/officeDocument/2006/relationships/slide" Target="/ppt/slides/slide3.xml" Id="R2fff27d869824468" /><Relationship Type="http://schemas.openxmlformats.org/officeDocument/2006/relationships/slide" Target="/ppt/slides/slide4.xml" Id="Rd3b4cefb9a4b4c1d" /><Relationship Type="http://schemas.openxmlformats.org/officeDocument/2006/relationships/slide" Target="/ppt/slides/slide5.xml" Id="R699f9bc30b5d4b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096fb499fb4e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c42d5310b74bca" /><Relationship Type="http://schemas.openxmlformats.org/officeDocument/2006/relationships/theme" Target="/ppt/slideMasters/theme/theme1.xml" Id="R17d78420c43749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c42d5310b74b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85cb8103643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177a13af04c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21847adcf42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660bc772842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c76e97fee4e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HQ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HQ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