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f42b19bebd42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5fd3844f0d4f8c"/>
  </p:sldMasterIdLst>
  <p:sldIdLst>
    <p:sldId xmlns:r="http://schemas.openxmlformats.org/officeDocument/2006/relationships" id="256" r:id="R786926fabf694542"/>
    <p:sldId xmlns:r="http://schemas.openxmlformats.org/officeDocument/2006/relationships" id="257" r:id="R9ac6cfbe14f54c0a"/>
    <p:sldId xmlns:r="http://schemas.openxmlformats.org/officeDocument/2006/relationships" id="258" r:id="R0426317153ba4961"/>
    <p:sldId xmlns:r="http://schemas.openxmlformats.org/officeDocument/2006/relationships" id="259" r:id="R081a88ace9d048f9"/>
    <p:sldId xmlns:r="http://schemas.openxmlformats.org/officeDocument/2006/relationships" id="260" r:id="R6e2d2fa488594091"/>
    <p:sldId xmlns:r="http://schemas.openxmlformats.org/officeDocument/2006/relationships" id="261" r:id="R94b3e5236e994c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fd3844f0d4f8c" /><Relationship Type="http://schemas.openxmlformats.org/officeDocument/2006/relationships/slide" Target="/ppt/slides/slide1.xml" Id="R786926fabf694542" /><Relationship Type="http://schemas.openxmlformats.org/officeDocument/2006/relationships/slide" Target="/ppt/slides/slide2.xml" Id="R9ac6cfbe14f54c0a" /><Relationship Type="http://schemas.openxmlformats.org/officeDocument/2006/relationships/slide" Target="/ppt/slides/slide3.xml" Id="R0426317153ba4961" /><Relationship Type="http://schemas.openxmlformats.org/officeDocument/2006/relationships/slide" Target="/ppt/slides/slide4.xml" Id="R081a88ace9d048f9" /><Relationship Type="http://schemas.openxmlformats.org/officeDocument/2006/relationships/slide" Target="/ppt/slides/slide5.xml" Id="R6e2d2fa488594091" /><Relationship Type="http://schemas.openxmlformats.org/officeDocument/2006/relationships/slide" Target="/ppt/slides/slide6.xml" Id="R94b3e5236e994c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53336d00c45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35527b187460e" /><Relationship Type="http://schemas.openxmlformats.org/officeDocument/2006/relationships/theme" Target="/ppt/slideMasters/theme/theme1.xml" Id="R1498133fad2f46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735527b18746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4716661d04c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7993057c44a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2d5c1da4342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f56721e7947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4aac1b48646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bff9646af4b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