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f80b6e1ad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cdc9166134275"/>
  </p:sldMasterIdLst>
  <p:sldIdLst>
    <p:sldId xmlns:r="http://schemas.openxmlformats.org/officeDocument/2006/relationships" id="256" r:id="R6e5909484dcf4f66"/>
    <p:sldId xmlns:r="http://schemas.openxmlformats.org/officeDocument/2006/relationships" id="257" r:id="Rf494b75a42a04700"/>
    <p:sldId xmlns:r="http://schemas.openxmlformats.org/officeDocument/2006/relationships" id="258" r:id="R8bfb16f5f1544cff"/>
    <p:sldId xmlns:r="http://schemas.openxmlformats.org/officeDocument/2006/relationships" id="259" r:id="R7a11c2bf5c494448"/>
    <p:sldId xmlns:r="http://schemas.openxmlformats.org/officeDocument/2006/relationships" id="260" r:id="R187876a1c96d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cdc9166134275" /><Relationship Type="http://schemas.openxmlformats.org/officeDocument/2006/relationships/slide" Target="/ppt/slides/slide1.xml" Id="R6e5909484dcf4f66" /><Relationship Type="http://schemas.openxmlformats.org/officeDocument/2006/relationships/slide" Target="/ppt/slides/slide2.xml" Id="Rf494b75a42a04700" /><Relationship Type="http://schemas.openxmlformats.org/officeDocument/2006/relationships/slide" Target="/ppt/slides/slide3.xml" Id="R8bfb16f5f1544cff" /><Relationship Type="http://schemas.openxmlformats.org/officeDocument/2006/relationships/slide" Target="/ppt/slides/slide4.xml" Id="R7a11c2bf5c494448" /><Relationship Type="http://schemas.openxmlformats.org/officeDocument/2006/relationships/slide" Target="/ppt/slides/slide5.xml" Id="R187876a1c96d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b1f2d774f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486424ec4674" /><Relationship Type="http://schemas.openxmlformats.org/officeDocument/2006/relationships/theme" Target="/ppt/slideMasters/theme/theme1.xml" Id="R22b997987684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1486424ec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455908c58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b8e9ab29a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57b6deb75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f2075a74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7e89f03ea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FELLESFORBUNDET NORDRE NORDLAND OG SØR-TROMS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FELLESFORBUNDET NORDRE NORDLAND OG SØR-TROMS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02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987 705 647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