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4690fb9780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f99e6295d414d"/>
  </p:sldMasterIdLst>
  <p:sldIdLst>
    <p:sldId xmlns:r="http://schemas.openxmlformats.org/officeDocument/2006/relationships" id="256" r:id="Ra1469a27b4174530"/>
    <p:sldId xmlns:r="http://schemas.openxmlformats.org/officeDocument/2006/relationships" id="257" r:id="Rbda5909ece094c11"/>
    <p:sldId xmlns:r="http://schemas.openxmlformats.org/officeDocument/2006/relationships" id="258" r:id="R5904ad585fb24931"/>
    <p:sldId xmlns:r="http://schemas.openxmlformats.org/officeDocument/2006/relationships" id="259" r:id="R88235115f677486d"/>
    <p:sldId xmlns:r="http://schemas.openxmlformats.org/officeDocument/2006/relationships" id="260" r:id="Rce5f45fa9a0a47b3"/>
    <p:sldId xmlns:r="http://schemas.openxmlformats.org/officeDocument/2006/relationships" id="261" r:id="R8d7eb2767e254b0f"/>
    <p:sldId xmlns:r="http://schemas.openxmlformats.org/officeDocument/2006/relationships" id="262" r:id="R1d868a713b71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f99e6295d414d" /><Relationship Type="http://schemas.openxmlformats.org/officeDocument/2006/relationships/slide" Target="/ppt/slides/slide1.xml" Id="Ra1469a27b4174530" /><Relationship Type="http://schemas.openxmlformats.org/officeDocument/2006/relationships/slide" Target="/ppt/slides/slide2.xml" Id="Rbda5909ece094c11" /><Relationship Type="http://schemas.openxmlformats.org/officeDocument/2006/relationships/slide" Target="/ppt/slides/slide3.xml" Id="R5904ad585fb24931" /><Relationship Type="http://schemas.openxmlformats.org/officeDocument/2006/relationships/slide" Target="/ppt/slides/slide4.xml" Id="R88235115f677486d" /><Relationship Type="http://schemas.openxmlformats.org/officeDocument/2006/relationships/slide" Target="/ppt/slides/slide5.xml" Id="Rce5f45fa9a0a47b3" /><Relationship Type="http://schemas.openxmlformats.org/officeDocument/2006/relationships/slide" Target="/ppt/slides/slide6.xml" Id="R8d7eb2767e254b0f" /><Relationship Type="http://schemas.openxmlformats.org/officeDocument/2006/relationships/slide" Target="/ppt/slides/slide7.xml" Id="R1d868a713b71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fe2d684d3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196f2294c413c" /><Relationship Type="http://schemas.openxmlformats.org/officeDocument/2006/relationships/theme" Target="/ppt/slideMasters/theme/theme1.xml" Id="R0cdb5139f47a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5196f2294c41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20ed502ec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68a375ceb4e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508956a5b48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1ad22718a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d0985e478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fd54c0884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186ff9676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