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964ec2c1fa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50690b825410f"/>
  </p:sldMasterIdLst>
  <p:sldIdLst>
    <p:sldId xmlns:r="http://schemas.openxmlformats.org/officeDocument/2006/relationships" id="256" r:id="R7fdca37052d4407f"/>
    <p:sldId xmlns:r="http://schemas.openxmlformats.org/officeDocument/2006/relationships" id="257" r:id="R705146e329fa4e8b"/>
    <p:sldId xmlns:r="http://schemas.openxmlformats.org/officeDocument/2006/relationships" id="258" r:id="R47c8f493a3be4001"/>
    <p:sldId xmlns:r="http://schemas.openxmlformats.org/officeDocument/2006/relationships" id="259" r:id="R980b09a951364333"/>
    <p:sldId xmlns:r="http://schemas.openxmlformats.org/officeDocument/2006/relationships" id="260" r:id="R2b95c45a02e9494b"/>
    <p:sldId xmlns:r="http://schemas.openxmlformats.org/officeDocument/2006/relationships" id="261" r:id="Rd11820a99e11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50690b825410f" /><Relationship Type="http://schemas.openxmlformats.org/officeDocument/2006/relationships/slide" Target="/ppt/slides/slide1.xml" Id="R7fdca37052d4407f" /><Relationship Type="http://schemas.openxmlformats.org/officeDocument/2006/relationships/slide" Target="/ppt/slides/slide2.xml" Id="R705146e329fa4e8b" /><Relationship Type="http://schemas.openxmlformats.org/officeDocument/2006/relationships/slide" Target="/ppt/slides/slide3.xml" Id="R47c8f493a3be4001" /><Relationship Type="http://schemas.openxmlformats.org/officeDocument/2006/relationships/slide" Target="/ppt/slides/slide4.xml" Id="R980b09a951364333" /><Relationship Type="http://schemas.openxmlformats.org/officeDocument/2006/relationships/slide" Target="/ppt/slides/slide5.xml" Id="R2b95c45a02e9494b" /><Relationship Type="http://schemas.openxmlformats.org/officeDocument/2006/relationships/slide" Target="/ppt/slides/slide6.xml" Id="Rd11820a99e11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2e90c2c3b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56d69f454af4" /><Relationship Type="http://schemas.openxmlformats.org/officeDocument/2006/relationships/theme" Target="/ppt/slideMasters/theme/theme1.xml" Id="Rd1d7f9a5c636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4956d69f45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a5807527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cf394cbbe4b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6c3e3836f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e709878cb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a279378b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247e06714e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