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d0c50ae59c49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39fc5c3480428d"/>
  </p:sldMasterIdLst>
  <p:sldIdLst>
    <p:sldId xmlns:r="http://schemas.openxmlformats.org/officeDocument/2006/relationships" id="256" r:id="R376615951a8e4c4c"/>
    <p:sldId xmlns:r="http://schemas.openxmlformats.org/officeDocument/2006/relationships" id="257" r:id="R28592596de224804"/>
    <p:sldId xmlns:r="http://schemas.openxmlformats.org/officeDocument/2006/relationships" id="258" r:id="R2090509dc47a4130"/>
    <p:sldId xmlns:r="http://schemas.openxmlformats.org/officeDocument/2006/relationships" id="259" r:id="R0c1608527d4c43b6"/>
    <p:sldId xmlns:r="http://schemas.openxmlformats.org/officeDocument/2006/relationships" id="260" r:id="Rd7d434185b214a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39fc5c3480428d" /><Relationship Type="http://schemas.openxmlformats.org/officeDocument/2006/relationships/slide" Target="/ppt/slides/slide1.xml" Id="R376615951a8e4c4c" /><Relationship Type="http://schemas.openxmlformats.org/officeDocument/2006/relationships/slide" Target="/ppt/slides/slide2.xml" Id="R28592596de224804" /><Relationship Type="http://schemas.openxmlformats.org/officeDocument/2006/relationships/slide" Target="/ppt/slides/slide3.xml" Id="R2090509dc47a4130" /><Relationship Type="http://schemas.openxmlformats.org/officeDocument/2006/relationships/slide" Target="/ppt/slides/slide4.xml" Id="R0c1608527d4c43b6" /><Relationship Type="http://schemas.openxmlformats.org/officeDocument/2006/relationships/slide" Target="/ppt/slides/slide5.xml" Id="Rd7d434185b214a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ad2c068bd740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2880d06ce34e41" /><Relationship Type="http://schemas.openxmlformats.org/officeDocument/2006/relationships/theme" Target="/ppt/slideMasters/theme/theme1.xml" Id="Rbe1f07adf19c48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2880d06ce34e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c76e2dd45345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b709754e4c4c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f3f2fbe504d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901bc6e64148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03d1a490747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BEDRE OPPVEKST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BEDRE OPPVEKST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987 978 708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