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bdd9e5f6d04c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555b17391641d6"/>
  </p:sldMasterIdLst>
  <p:sldIdLst>
    <p:sldId xmlns:r="http://schemas.openxmlformats.org/officeDocument/2006/relationships" id="256" r:id="R5105762b0ca545a2"/>
    <p:sldId xmlns:r="http://schemas.openxmlformats.org/officeDocument/2006/relationships" id="257" r:id="R421082e7aca84f43"/>
    <p:sldId xmlns:r="http://schemas.openxmlformats.org/officeDocument/2006/relationships" id="258" r:id="R2f253f84adcd4c9d"/>
    <p:sldId xmlns:r="http://schemas.openxmlformats.org/officeDocument/2006/relationships" id="259" r:id="R255b7cf11f6945a4"/>
    <p:sldId xmlns:r="http://schemas.openxmlformats.org/officeDocument/2006/relationships" id="260" r:id="R5979f7c388f442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555b17391641d6" /><Relationship Type="http://schemas.openxmlformats.org/officeDocument/2006/relationships/slide" Target="/ppt/slides/slide1.xml" Id="R5105762b0ca545a2" /><Relationship Type="http://schemas.openxmlformats.org/officeDocument/2006/relationships/slide" Target="/ppt/slides/slide2.xml" Id="R421082e7aca84f43" /><Relationship Type="http://schemas.openxmlformats.org/officeDocument/2006/relationships/slide" Target="/ppt/slides/slide3.xml" Id="R2f253f84adcd4c9d" /><Relationship Type="http://schemas.openxmlformats.org/officeDocument/2006/relationships/slide" Target="/ppt/slides/slide4.xml" Id="R255b7cf11f6945a4" /><Relationship Type="http://schemas.openxmlformats.org/officeDocument/2006/relationships/slide" Target="/ppt/slides/slide5.xml" Id="R5979f7c388f442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40cd5da83d4f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3ff4bbba943af" /><Relationship Type="http://schemas.openxmlformats.org/officeDocument/2006/relationships/theme" Target="/ppt/slideMasters/theme/theme1.xml" Id="Rc81f311747014d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73ff4bbba943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74a04303a4a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ad821c29541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230af0d6d4f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cda4d9f2841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93d5030804f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PENSJONISTFORBUNDET TYDAL KAFE POSTEN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PENSJONISTFORBUNDET TYDAL KAFE POSTEN ble etablert [år] og holder til i Tydal.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Sverre Lunden, Rønningsgjardet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7590 Tydal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988 042 021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