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6f94d246a5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46aba37a242a3"/>
  </p:sldMasterIdLst>
  <p:sldIdLst>
    <p:sldId xmlns:r="http://schemas.openxmlformats.org/officeDocument/2006/relationships" id="256" r:id="R7a5f6870b8844274"/>
    <p:sldId xmlns:r="http://schemas.openxmlformats.org/officeDocument/2006/relationships" id="257" r:id="R19ffd4b02c604771"/>
    <p:sldId xmlns:r="http://schemas.openxmlformats.org/officeDocument/2006/relationships" id="258" r:id="Rd8ae49fd74ce4f80"/>
    <p:sldId xmlns:r="http://schemas.openxmlformats.org/officeDocument/2006/relationships" id="259" r:id="Re5d82ccc16734130"/>
    <p:sldId xmlns:r="http://schemas.openxmlformats.org/officeDocument/2006/relationships" id="260" r:id="R5dece5f015c046e8"/>
    <p:sldId xmlns:r="http://schemas.openxmlformats.org/officeDocument/2006/relationships" id="261" r:id="Re49e5e40a6f44121"/>
    <p:sldId xmlns:r="http://schemas.openxmlformats.org/officeDocument/2006/relationships" id="262" r:id="Rbe3648dbb7ad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46aba37a242a3" /><Relationship Type="http://schemas.openxmlformats.org/officeDocument/2006/relationships/slide" Target="/ppt/slides/slide1.xml" Id="R7a5f6870b8844274" /><Relationship Type="http://schemas.openxmlformats.org/officeDocument/2006/relationships/slide" Target="/ppt/slides/slide2.xml" Id="R19ffd4b02c604771" /><Relationship Type="http://schemas.openxmlformats.org/officeDocument/2006/relationships/slide" Target="/ppt/slides/slide3.xml" Id="Rd8ae49fd74ce4f80" /><Relationship Type="http://schemas.openxmlformats.org/officeDocument/2006/relationships/slide" Target="/ppt/slides/slide4.xml" Id="Re5d82ccc16734130" /><Relationship Type="http://schemas.openxmlformats.org/officeDocument/2006/relationships/slide" Target="/ppt/slides/slide5.xml" Id="R5dece5f015c046e8" /><Relationship Type="http://schemas.openxmlformats.org/officeDocument/2006/relationships/slide" Target="/ppt/slides/slide6.xml" Id="Re49e5e40a6f44121" /><Relationship Type="http://schemas.openxmlformats.org/officeDocument/2006/relationships/slide" Target="/ppt/slides/slide7.xml" Id="Rbe3648dbb7ad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773919932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55febba4f4ca2" /><Relationship Type="http://schemas.openxmlformats.org/officeDocument/2006/relationships/theme" Target="/ppt/slideMasters/theme/theme1.xml" Id="R274ecbb3bef7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55febba4f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9d0f7dc89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d9c58c0ee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8c223d24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5153c4f5c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d7beb3a89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60834d96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e15f86b85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