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a73a95a2e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fef03b59c4426"/>
  </p:sldMasterIdLst>
  <p:sldIdLst>
    <p:sldId xmlns:r="http://schemas.openxmlformats.org/officeDocument/2006/relationships" id="256" r:id="Re80e850abb4845c4"/>
    <p:sldId xmlns:r="http://schemas.openxmlformats.org/officeDocument/2006/relationships" id="257" r:id="Rd1674e683a9e4586"/>
    <p:sldId xmlns:r="http://schemas.openxmlformats.org/officeDocument/2006/relationships" id="258" r:id="R3369dd4c4a074d5d"/>
    <p:sldId xmlns:r="http://schemas.openxmlformats.org/officeDocument/2006/relationships" id="259" r:id="R08e82ffd3a76404c"/>
    <p:sldId xmlns:r="http://schemas.openxmlformats.org/officeDocument/2006/relationships" id="260" r:id="R695432caf74044fa"/>
    <p:sldId xmlns:r="http://schemas.openxmlformats.org/officeDocument/2006/relationships" id="261" r:id="R6cfccc512cf749d4"/>
    <p:sldId xmlns:r="http://schemas.openxmlformats.org/officeDocument/2006/relationships" id="262" r:id="Re48a0657dc8a4a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fef03b59c4426" /><Relationship Type="http://schemas.openxmlformats.org/officeDocument/2006/relationships/slide" Target="/ppt/slides/slide1.xml" Id="Re80e850abb4845c4" /><Relationship Type="http://schemas.openxmlformats.org/officeDocument/2006/relationships/slide" Target="/ppt/slides/slide2.xml" Id="Rd1674e683a9e4586" /><Relationship Type="http://schemas.openxmlformats.org/officeDocument/2006/relationships/slide" Target="/ppt/slides/slide3.xml" Id="R3369dd4c4a074d5d" /><Relationship Type="http://schemas.openxmlformats.org/officeDocument/2006/relationships/slide" Target="/ppt/slides/slide4.xml" Id="R08e82ffd3a76404c" /><Relationship Type="http://schemas.openxmlformats.org/officeDocument/2006/relationships/slide" Target="/ppt/slides/slide5.xml" Id="R695432caf74044fa" /><Relationship Type="http://schemas.openxmlformats.org/officeDocument/2006/relationships/slide" Target="/ppt/slides/slide6.xml" Id="R6cfccc512cf749d4" /><Relationship Type="http://schemas.openxmlformats.org/officeDocument/2006/relationships/slide" Target="/ppt/slides/slide7.xml" Id="Re48a0657dc8a4a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47b22f14a447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55901a9a34f55" /><Relationship Type="http://schemas.openxmlformats.org/officeDocument/2006/relationships/theme" Target="/ppt/slideMasters/theme/theme1.xml" Id="Rcd3d9fc319ca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55901a9a34f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e3d97993d45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5fb805ba645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75c7589f3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2a386c21944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f533341c9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8eed430af46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6b243733f4d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4 788 741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19 593 529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20 601 928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HANNISDAL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Slettebakksveien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988 200 328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INVEST AS</a:t>
            </a:r>
          </a:p>
        </p:txBody>
      </p:sp>
    </p:spTree>
  </p:cSld>
  <p:clrMapOvr>
    <a:masterClrMapping xmlns:a="http://schemas.openxmlformats.org/drawingml/2006/main"/>
  </p:clrMapOvr>
</p:sld>
</file>