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c18953141246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09485b65394fa2"/>
  </p:sldMasterIdLst>
  <p:sldIdLst>
    <p:sldId xmlns:r="http://schemas.openxmlformats.org/officeDocument/2006/relationships" id="256" r:id="R9aa2d28b4db14711"/>
    <p:sldId xmlns:r="http://schemas.openxmlformats.org/officeDocument/2006/relationships" id="257" r:id="R1508bca5da834c94"/>
    <p:sldId xmlns:r="http://schemas.openxmlformats.org/officeDocument/2006/relationships" id="258" r:id="R937c568159284db4"/>
    <p:sldId xmlns:r="http://schemas.openxmlformats.org/officeDocument/2006/relationships" id="259" r:id="R9afeee72181c4b53"/>
    <p:sldId xmlns:r="http://schemas.openxmlformats.org/officeDocument/2006/relationships" id="260" r:id="R54a306b3a64b4bc6"/>
    <p:sldId xmlns:r="http://schemas.openxmlformats.org/officeDocument/2006/relationships" id="261" r:id="R51a6129213934b26"/>
    <p:sldId xmlns:r="http://schemas.openxmlformats.org/officeDocument/2006/relationships" id="262" r:id="Rda1b0b52093c40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9485b65394fa2" /><Relationship Type="http://schemas.openxmlformats.org/officeDocument/2006/relationships/slide" Target="/ppt/slides/slide1.xml" Id="R9aa2d28b4db14711" /><Relationship Type="http://schemas.openxmlformats.org/officeDocument/2006/relationships/slide" Target="/ppt/slides/slide2.xml" Id="R1508bca5da834c94" /><Relationship Type="http://schemas.openxmlformats.org/officeDocument/2006/relationships/slide" Target="/ppt/slides/slide3.xml" Id="R937c568159284db4" /><Relationship Type="http://schemas.openxmlformats.org/officeDocument/2006/relationships/slide" Target="/ppt/slides/slide4.xml" Id="R9afeee72181c4b53" /><Relationship Type="http://schemas.openxmlformats.org/officeDocument/2006/relationships/slide" Target="/ppt/slides/slide5.xml" Id="R54a306b3a64b4bc6" /><Relationship Type="http://schemas.openxmlformats.org/officeDocument/2006/relationships/slide" Target="/ppt/slides/slide6.xml" Id="R51a6129213934b26" /><Relationship Type="http://schemas.openxmlformats.org/officeDocument/2006/relationships/slide" Target="/ppt/slides/slide7.xml" Id="Rda1b0b52093c40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f7b26d71648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8b720cb7249dd" /><Relationship Type="http://schemas.openxmlformats.org/officeDocument/2006/relationships/theme" Target="/ppt/slideMasters/theme/theme1.xml" Id="Raa45e8743a3f48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98b720cb7249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a06a898734d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b3ea70e1749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4da9f932043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ab7ca0ffa4c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a6f4a895b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0bf6564f442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18ac77af64a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VIKEDAL MUR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VIKEDAL MUR OG ANLEGG AS ble etablert [år] og holder til i Vikedal.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39 151 146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2 310 840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20 218 143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VIKEDAL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5583 Vikedal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76 16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988 229 113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