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70cdab8b6c1444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e7da584e9394b4a"/>
  </p:sldMasterIdLst>
  <p:sldIdLst>
    <p:sldId xmlns:r="http://schemas.openxmlformats.org/officeDocument/2006/relationships" id="256" r:id="R57919cedc7c148da"/>
    <p:sldId xmlns:r="http://schemas.openxmlformats.org/officeDocument/2006/relationships" id="257" r:id="R71846187dfd34ffd"/>
    <p:sldId xmlns:r="http://schemas.openxmlformats.org/officeDocument/2006/relationships" id="258" r:id="R407ec03ec99e49d8"/>
    <p:sldId xmlns:r="http://schemas.openxmlformats.org/officeDocument/2006/relationships" id="259" r:id="Rfd0cf8a787c242f0"/>
    <p:sldId xmlns:r="http://schemas.openxmlformats.org/officeDocument/2006/relationships" id="260" r:id="R4887cfc5e29e4780"/>
    <p:sldId xmlns:r="http://schemas.openxmlformats.org/officeDocument/2006/relationships" id="261" r:id="Reafae7c87b794e45"/>
    <p:sldId xmlns:r="http://schemas.openxmlformats.org/officeDocument/2006/relationships" id="262" r:id="Rae59386ca7a0466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e7da584e9394b4a" /><Relationship Type="http://schemas.openxmlformats.org/officeDocument/2006/relationships/slide" Target="/ppt/slides/slide1.xml" Id="R57919cedc7c148da" /><Relationship Type="http://schemas.openxmlformats.org/officeDocument/2006/relationships/slide" Target="/ppt/slides/slide2.xml" Id="R71846187dfd34ffd" /><Relationship Type="http://schemas.openxmlformats.org/officeDocument/2006/relationships/slide" Target="/ppt/slides/slide3.xml" Id="R407ec03ec99e49d8" /><Relationship Type="http://schemas.openxmlformats.org/officeDocument/2006/relationships/slide" Target="/ppt/slides/slide4.xml" Id="Rfd0cf8a787c242f0" /><Relationship Type="http://schemas.openxmlformats.org/officeDocument/2006/relationships/slide" Target="/ppt/slides/slide5.xml" Id="R4887cfc5e29e4780" /><Relationship Type="http://schemas.openxmlformats.org/officeDocument/2006/relationships/slide" Target="/ppt/slides/slide6.xml" Id="Reafae7c87b794e45" /><Relationship Type="http://schemas.openxmlformats.org/officeDocument/2006/relationships/slide" Target="/ppt/slides/slide7.xml" Id="Rae59386ca7a0466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b6b8ca82966434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28381955e4439a" /><Relationship Type="http://schemas.openxmlformats.org/officeDocument/2006/relationships/theme" Target="/ppt/slideMasters/theme/theme1.xml" Id="R8b51a2fb44c841b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928381955e4439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658fe86b3a496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b39d2a4cf04b0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6c25150f644c0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8ab5f7f7e04e3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34c05d7dea498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020f271c78403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3c6577aba64d1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INEO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INEO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INEO AS ble etablert [år] og holder til i Blommenholm.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INEO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INEO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INEO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4 865 704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3 915 069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2 323 153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120 635 632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129 578 392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INEO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MAGNULF ULSTEIN PILSKOG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INEO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Gamle Drammensvei 165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1365 Blommenholm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info@ineo.no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www.ineo.no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988 284 513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INEO AS</a:t>
            </a:r>
          </a:p>
        </p:txBody>
      </p:sp>
    </p:spTree>
  </p:cSld>
  <p:clrMapOvr>
    <a:masterClrMapping xmlns:a="http://schemas.openxmlformats.org/drawingml/2006/main"/>
  </p:clrMapOvr>
</p:sld>
</file>