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37e716dee744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6ddbd0e1b4862"/>
  </p:sldMasterIdLst>
  <p:sldIdLst>
    <p:sldId xmlns:r="http://schemas.openxmlformats.org/officeDocument/2006/relationships" id="256" r:id="Re185ec30d99f4878"/>
    <p:sldId xmlns:r="http://schemas.openxmlformats.org/officeDocument/2006/relationships" id="257" r:id="R401d36e3fcef437b"/>
    <p:sldId xmlns:r="http://schemas.openxmlformats.org/officeDocument/2006/relationships" id="258" r:id="Rf552208da6864063"/>
    <p:sldId xmlns:r="http://schemas.openxmlformats.org/officeDocument/2006/relationships" id="259" r:id="R8253df8f357244d8"/>
    <p:sldId xmlns:r="http://schemas.openxmlformats.org/officeDocument/2006/relationships" id="260" r:id="R427e8fe0c44c484d"/>
    <p:sldId xmlns:r="http://schemas.openxmlformats.org/officeDocument/2006/relationships" id="261" r:id="Rba667a3612664e0c"/>
    <p:sldId xmlns:r="http://schemas.openxmlformats.org/officeDocument/2006/relationships" id="262" r:id="Rafd5b7452c75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6ddbd0e1b4862" /><Relationship Type="http://schemas.openxmlformats.org/officeDocument/2006/relationships/slide" Target="/ppt/slides/slide1.xml" Id="Re185ec30d99f4878" /><Relationship Type="http://schemas.openxmlformats.org/officeDocument/2006/relationships/slide" Target="/ppt/slides/slide2.xml" Id="R401d36e3fcef437b" /><Relationship Type="http://schemas.openxmlformats.org/officeDocument/2006/relationships/slide" Target="/ppt/slides/slide3.xml" Id="Rf552208da6864063" /><Relationship Type="http://schemas.openxmlformats.org/officeDocument/2006/relationships/slide" Target="/ppt/slides/slide4.xml" Id="R8253df8f357244d8" /><Relationship Type="http://schemas.openxmlformats.org/officeDocument/2006/relationships/slide" Target="/ppt/slides/slide5.xml" Id="R427e8fe0c44c484d" /><Relationship Type="http://schemas.openxmlformats.org/officeDocument/2006/relationships/slide" Target="/ppt/slides/slide6.xml" Id="Rba667a3612664e0c" /><Relationship Type="http://schemas.openxmlformats.org/officeDocument/2006/relationships/slide" Target="/ppt/slides/slide7.xml" Id="Rafd5b7452c75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a7b4bf73c41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12a5d58274580" /><Relationship Type="http://schemas.openxmlformats.org/officeDocument/2006/relationships/theme" Target="/ppt/slideMasters/theme/theme1.xml" Id="R08d3e3635172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12a5d5827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28a7d09d4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c97b5389c4f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caa9e1f41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e0cda5ff743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2e9fd23c6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a8768005945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e38ef87da4b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CHARLES J KENNEDY 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CHARLES J KENNEDY BERG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17 377 259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5 495 761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CHARLES JUDE KENNEDY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CHARLES KENNEDY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KENNEDY ERIK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Goneveien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36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