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69298edae448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e9c8a5acf246e1"/>
  </p:sldMasterIdLst>
  <p:sldIdLst>
    <p:sldId xmlns:r="http://schemas.openxmlformats.org/officeDocument/2006/relationships" id="256" r:id="R90fe66eee0a4412c"/>
    <p:sldId xmlns:r="http://schemas.openxmlformats.org/officeDocument/2006/relationships" id="257" r:id="R4b9d36baf5bf4c61"/>
    <p:sldId xmlns:r="http://schemas.openxmlformats.org/officeDocument/2006/relationships" id="258" r:id="R180549dc342d4088"/>
    <p:sldId xmlns:r="http://schemas.openxmlformats.org/officeDocument/2006/relationships" id="259" r:id="R72590f1f01cc498f"/>
    <p:sldId xmlns:r="http://schemas.openxmlformats.org/officeDocument/2006/relationships" id="260" r:id="Rd94a0075fd4b47fe"/>
    <p:sldId xmlns:r="http://schemas.openxmlformats.org/officeDocument/2006/relationships" id="261" r:id="Rc85bcdbac0614530"/>
    <p:sldId xmlns:r="http://schemas.openxmlformats.org/officeDocument/2006/relationships" id="262" r:id="R102b010a2c8f44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e9c8a5acf246e1" /><Relationship Type="http://schemas.openxmlformats.org/officeDocument/2006/relationships/slide" Target="/ppt/slides/slide1.xml" Id="R90fe66eee0a4412c" /><Relationship Type="http://schemas.openxmlformats.org/officeDocument/2006/relationships/slide" Target="/ppt/slides/slide2.xml" Id="R4b9d36baf5bf4c61" /><Relationship Type="http://schemas.openxmlformats.org/officeDocument/2006/relationships/slide" Target="/ppt/slides/slide3.xml" Id="R180549dc342d4088" /><Relationship Type="http://schemas.openxmlformats.org/officeDocument/2006/relationships/slide" Target="/ppt/slides/slide4.xml" Id="R72590f1f01cc498f" /><Relationship Type="http://schemas.openxmlformats.org/officeDocument/2006/relationships/slide" Target="/ppt/slides/slide5.xml" Id="Rd94a0075fd4b47fe" /><Relationship Type="http://schemas.openxmlformats.org/officeDocument/2006/relationships/slide" Target="/ppt/slides/slide6.xml" Id="Rc85bcdbac0614530" /><Relationship Type="http://schemas.openxmlformats.org/officeDocument/2006/relationships/slide" Target="/ppt/slides/slide7.xml" Id="R102b010a2c8f44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22ba5b4a334b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1077e80664a21" /><Relationship Type="http://schemas.openxmlformats.org/officeDocument/2006/relationships/theme" Target="/ppt/slideMasters/theme/theme1.xml" Id="R21b25596d1c74a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e1077e80664a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bfa95c00047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7e4695afa48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7ef22ea434b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c8afb6e954a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2a0ce56cf4d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1713d0eac47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ca210323742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PACTUM GAMMA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GAMMA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8 218 000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6 181 000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207 599 000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218 292 000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ASTRUP HENNING EIVINDSSØN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988 435 430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