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109a317e241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2e5903c6d466f"/>
  </p:sldMasterIdLst>
  <p:sldIdLst>
    <p:sldId xmlns:r="http://schemas.openxmlformats.org/officeDocument/2006/relationships" id="256" r:id="R507f143b59d747d7"/>
    <p:sldId xmlns:r="http://schemas.openxmlformats.org/officeDocument/2006/relationships" id="257" r:id="R03726ec750e44f7b"/>
    <p:sldId xmlns:r="http://schemas.openxmlformats.org/officeDocument/2006/relationships" id="258" r:id="Rcc87d7daf2f940bf"/>
    <p:sldId xmlns:r="http://schemas.openxmlformats.org/officeDocument/2006/relationships" id="259" r:id="Rb652a85c4a514a53"/>
    <p:sldId xmlns:r="http://schemas.openxmlformats.org/officeDocument/2006/relationships" id="260" r:id="R45189049429b491e"/>
    <p:sldId xmlns:r="http://schemas.openxmlformats.org/officeDocument/2006/relationships" id="261" r:id="R357a892c072246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2e5903c6d466f" /><Relationship Type="http://schemas.openxmlformats.org/officeDocument/2006/relationships/slide" Target="/ppt/slides/slide1.xml" Id="R507f143b59d747d7" /><Relationship Type="http://schemas.openxmlformats.org/officeDocument/2006/relationships/slide" Target="/ppt/slides/slide2.xml" Id="R03726ec750e44f7b" /><Relationship Type="http://schemas.openxmlformats.org/officeDocument/2006/relationships/slide" Target="/ppt/slides/slide3.xml" Id="Rcc87d7daf2f940bf" /><Relationship Type="http://schemas.openxmlformats.org/officeDocument/2006/relationships/slide" Target="/ppt/slides/slide4.xml" Id="Rb652a85c4a514a53" /><Relationship Type="http://schemas.openxmlformats.org/officeDocument/2006/relationships/slide" Target="/ppt/slides/slide5.xml" Id="R45189049429b491e" /><Relationship Type="http://schemas.openxmlformats.org/officeDocument/2006/relationships/slide" Target="/ppt/slides/slide6.xml" Id="R357a892c072246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f058c1a2e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c7cbb50144c60" /><Relationship Type="http://schemas.openxmlformats.org/officeDocument/2006/relationships/theme" Target="/ppt/slideMasters/theme/theme1.xml" Id="R8e21d83053d6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c7cbb5014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ca2adfa5a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7b72c255a4b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b95c38fe141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d593b6cc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3ce78b06b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a3665d27a42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