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fe58c5d25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012a706d744edb"/>
  </p:sldMasterIdLst>
  <p:sldIdLst>
    <p:sldId xmlns:r="http://schemas.openxmlformats.org/officeDocument/2006/relationships" id="256" r:id="R4eb2055adb9d42c8"/>
    <p:sldId xmlns:r="http://schemas.openxmlformats.org/officeDocument/2006/relationships" id="257" r:id="Rc0f4f948b56445c7"/>
    <p:sldId xmlns:r="http://schemas.openxmlformats.org/officeDocument/2006/relationships" id="258" r:id="R7be516b801fc427d"/>
    <p:sldId xmlns:r="http://schemas.openxmlformats.org/officeDocument/2006/relationships" id="259" r:id="R8331f2af3cd041f4"/>
    <p:sldId xmlns:r="http://schemas.openxmlformats.org/officeDocument/2006/relationships" id="260" r:id="R3a3b58f47658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12a706d744edb" /><Relationship Type="http://schemas.openxmlformats.org/officeDocument/2006/relationships/slide" Target="/ppt/slides/slide1.xml" Id="R4eb2055adb9d42c8" /><Relationship Type="http://schemas.openxmlformats.org/officeDocument/2006/relationships/slide" Target="/ppt/slides/slide2.xml" Id="Rc0f4f948b56445c7" /><Relationship Type="http://schemas.openxmlformats.org/officeDocument/2006/relationships/slide" Target="/ppt/slides/slide3.xml" Id="R7be516b801fc427d" /><Relationship Type="http://schemas.openxmlformats.org/officeDocument/2006/relationships/slide" Target="/ppt/slides/slide4.xml" Id="R8331f2af3cd041f4" /><Relationship Type="http://schemas.openxmlformats.org/officeDocument/2006/relationships/slide" Target="/ppt/slides/slide5.xml" Id="R3a3b58f47658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2529b1ec7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e74f869a7438d" /><Relationship Type="http://schemas.openxmlformats.org/officeDocument/2006/relationships/theme" Target="/ppt/slideMasters/theme/theme1.xml" Id="R2a6a317252e645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e74f869a7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fd1f9949c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c4ab05582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2c70214aa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612bcf96f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798653d40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SØRUMSAND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SØRUMSAND VERKSTED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