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52ab15ab9a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dc27568a24e25"/>
  </p:sldMasterIdLst>
  <p:sldIdLst>
    <p:sldId xmlns:r="http://schemas.openxmlformats.org/officeDocument/2006/relationships" id="256" r:id="Rf30c528aa1694260"/>
    <p:sldId xmlns:r="http://schemas.openxmlformats.org/officeDocument/2006/relationships" id="257" r:id="R11fadf05f13d480d"/>
    <p:sldId xmlns:r="http://schemas.openxmlformats.org/officeDocument/2006/relationships" id="258" r:id="Rb36e9e17f00044cf"/>
    <p:sldId xmlns:r="http://schemas.openxmlformats.org/officeDocument/2006/relationships" id="259" r:id="R758a8918ee0743de"/>
    <p:sldId xmlns:r="http://schemas.openxmlformats.org/officeDocument/2006/relationships" id="260" r:id="R28e5426c0c334d3d"/>
    <p:sldId xmlns:r="http://schemas.openxmlformats.org/officeDocument/2006/relationships" id="261" r:id="Rd56bac5ac10b4e4f"/>
    <p:sldId xmlns:r="http://schemas.openxmlformats.org/officeDocument/2006/relationships" id="262" r:id="R78b95a4daf13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dc27568a24e25" /><Relationship Type="http://schemas.openxmlformats.org/officeDocument/2006/relationships/slide" Target="/ppt/slides/slide1.xml" Id="Rf30c528aa1694260" /><Relationship Type="http://schemas.openxmlformats.org/officeDocument/2006/relationships/slide" Target="/ppt/slides/slide2.xml" Id="R11fadf05f13d480d" /><Relationship Type="http://schemas.openxmlformats.org/officeDocument/2006/relationships/slide" Target="/ppt/slides/slide3.xml" Id="Rb36e9e17f00044cf" /><Relationship Type="http://schemas.openxmlformats.org/officeDocument/2006/relationships/slide" Target="/ppt/slides/slide4.xml" Id="R758a8918ee0743de" /><Relationship Type="http://schemas.openxmlformats.org/officeDocument/2006/relationships/slide" Target="/ppt/slides/slide5.xml" Id="R28e5426c0c334d3d" /><Relationship Type="http://schemas.openxmlformats.org/officeDocument/2006/relationships/slide" Target="/ppt/slides/slide6.xml" Id="Rd56bac5ac10b4e4f" /><Relationship Type="http://schemas.openxmlformats.org/officeDocument/2006/relationships/slide" Target="/ppt/slides/slide7.xml" Id="R78b95a4daf13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b86d9afae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01faac3b348f1" /><Relationship Type="http://schemas.openxmlformats.org/officeDocument/2006/relationships/theme" Target="/ppt/slideMasters/theme/theme1.xml" Id="R91d0ffd15f20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701faac3b3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afc8fde8443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de4b2d8d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53e6f6c2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0059ea2f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8c3a5c870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d6ed35fba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953493daf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