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1f4ede5f43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0fd0201fd4411"/>
  </p:sldMasterIdLst>
  <p:sldIdLst>
    <p:sldId xmlns:r="http://schemas.openxmlformats.org/officeDocument/2006/relationships" id="256" r:id="R5acac5151422416e"/>
    <p:sldId xmlns:r="http://schemas.openxmlformats.org/officeDocument/2006/relationships" id="257" r:id="Rfe1d2b9991ba4e06"/>
    <p:sldId xmlns:r="http://schemas.openxmlformats.org/officeDocument/2006/relationships" id="258" r:id="R39f3bb76293848f7"/>
    <p:sldId xmlns:r="http://schemas.openxmlformats.org/officeDocument/2006/relationships" id="259" r:id="Rd4a1a9d55d354083"/>
    <p:sldId xmlns:r="http://schemas.openxmlformats.org/officeDocument/2006/relationships" id="260" r:id="R7ec0ed73c17a47f5"/>
    <p:sldId xmlns:r="http://schemas.openxmlformats.org/officeDocument/2006/relationships" id="261" r:id="R736effb649a94e9d"/>
    <p:sldId xmlns:r="http://schemas.openxmlformats.org/officeDocument/2006/relationships" id="262" r:id="Rac0c2a9904ef45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0fd0201fd4411" /><Relationship Type="http://schemas.openxmlformats.org/officeDocument/2006/relationships/slide" Target="/ppt/slides/slide1.xml" Id="R5acac5151422416e" /><Relationship Type="http://schemas.openxmlformats.org/officeDocument/2006/relationships/slide" Target="/ppt/slides/slide2.xml" Id="Rfe1d2b9991ba4e06" /><Relationship Type="http://schemas.openxmlformats.org/officeDocument/2006/relationships/slide" Target="/ppt/slides/slide3.xml" Id="R39f3bb76293848f7" /><Relationship Type="http://schemas.openxmlformats.org/officeDocument/2006/relationships/slide" Target="/ppt/slides/slide4.xml" Id="Rd4a1a9d55d354083" /><Relationship Type="http://schemas.openxmlformats.org/officeDocument/2006/relationships/slide" Target="/ppt/slides/slide5.xml" Id="R7ec0ed73c17a47f5" /><Relationship Type="http://schemas.openxmlformats.org/officeDocument/2006/relationships/slide" Target="/ppt/slides/slide6.xml" Id="R736effb649a94e9d" /><Relationship Type="http://schemas.openxmlformats.org/officeDocument/2006/relationships/slide" Target="/ppt/slides/slide7.xml" Id="Rac0c2a9904ef45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9ef8ad6ab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ac9357ba94aae" /><Relationship Type="http://schemas.openxmlformats.org/officeDocument/2006/relationships/theme" Target="/ppt/slideMasters/theme/theme1.xml" Id="Re0c2221e91674c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cac9357ba94a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2aa460bf0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702413e05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41fc6e587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fe51a4e0e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4c47a3e84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f3ed83bf1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415f5b4bb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STIBA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STIBA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−1 224 557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19 535 304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20 424 921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BANG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Bognesvegen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6016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988 763 594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STIBA INVEST AS</a:t>
            </a:r>
          </a:p>
        </p:txBody>
      </p:sp>
    </p:spTree>
  </p:cSld>
  <p:clrMapOvr>
    <a:masterClrMapping xmlns:a="http://schemas.openxmlformats.org/drawingml/2006/main"/>
  </p:clrMapOvr>
</p:sld>
</file>