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36fa69d03a4d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36503022b84985"/>
  </p:sldMasterIdLst>
  <p:sldIdLst>
    <p:sldId xmlns:r="http://schemas.openxmlformats.org/officeDocument/2006/relationships" id="256" r:id="R286006c993fc46c6"/>
    <p:sldId xmlns:r="http://schemas.openxmlformats.org/officeDocument/2006/relationships" id="257" r:id="R3efe9456356642f5"/>
    <p:sldId xmlns:r="http://schemas.openxmlformats.org/officeDocument/2006/relationships" id="258" r:id="R043bb9114f9d4a9c"/>
    <p:sldId xmlns:r="http://schemas.openxmlformats.org/officeDocument/2006/relationships" id="259" r:id="R79f586bf7ff2446e"/>
    <p:sldId xmlns:r="http://schemas.openxmlformats.org/officeDocument/2006/relationships" id="260" r:id="Re7bfd7b0fea84eb6"/>
    <p:sldId xmlns:r="http://schemas.openxmlformats.org/officeDocument/2006/relationships" id="261" r:id="Ra941aec072d44e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36503022b84985" /><Relationship Type="http://schemas.openxmlformats.org/officeDocument/2006/relationships/slide" Target="/ppt/slides/slide1.xml" Id="R286006c993fc46c6" /><Relationship Type="http://schemas.openxmlformats.org/officeDocument/2006/relationships/slide" Target="/ppt/slides/slide2.xml" Id="R3efe9456356642f5" /><Relationship Type="http://schemas.openxmlformats.org/officeDocument/2006/relationships/slide" Target="/ppt/slides/slide3.xml" Id="R043bb9114f9d4a9c" /><Relationship Type="http://schemas.openxmlformats.org/officeDocument/2006/relationships/slide" Target="/ppt/slides/slide4.xml" Id="R79f586bf7ff2446e" /><Relationship Type="http://schemas.openxmlformats.org/officeDocument/2006/relationships/slide" Target="/ppt/slides/slide5.xml" Id="Re7bfd7b0fea84eb6" /><Relationship Type="http://schemas.openxmlformats.org/officeDocument/2006/relationships/slide" Target="/ppt/slides/slide6.xml" Id="Ra941aec072d44e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cc9013492c42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51abc75434b56" /><Relationship Type="http://schemas.openxmlformats.org/officeDocument/2006/relationships/theme" Target="/ppt/slideMasters/theme/theme1.xml" Id="Rbcaba3022ee048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251abc75434b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027ce931545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cf8557ce540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98c6a5ff747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bcb84da2b40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6cb31d9f444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0a171996f4d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