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bb9ca09ea643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de1f37586d40d9"/>
  </p:sldMasterIdLst>
  <p:sldIdLst>
    <p:sldId xmlns:r="http://schemas.openxmlformats.org/officeDocument/2006/relationships" id="256" r:id="Ra80d81cb95cf4914"/>
    <p:sldId xmlns:r="http://schemas.openxmlformats.org/officeDocument/2006/relationships" id="257" r:id="Rdc650492c62f4100"/>
    <p:sldId xmlns:r="http://schemas.openxmlformats.org/officeDocument/2006/relationships" id="258" r:id="Rd4a5c6373b7b4bb4"/>
    <p:sldId xmlns:r="http://schemas.openxmlformats.org/officeDocument/2006/relationships" id="259" r:id="Rb328d73ff32d469d"/>
    <p:sldId xmlns:r="http://schemas.openxmlformats.org/officeDocument/2006/relationships" id="260" r:id="R1fcd99542e604a05"/>
    <p:sldId xmlns:r="http://schemas.openxmlformats.org/officeDocument/2006/relationships" id="261" r:id="Rec5acafa519a455c"/>
    <p:sldId xmlns:r="http://schemas.openxmlformats.org/officeDocument/2006/relationships" id="262" r:id="Rafea095b7c7841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de1f37586d40d9" /><Relationship Type="http://schemas.openxmlformats.org/officeDocument/2006/relationships/slide" Target="/ppt/slides/slide1.xml" Id="Ra80d81cb95cf4914" /><Relationship Type="http://schemas.openxmlformats.org/officeDocument/2006/relationships/slide" Target="/ppt/slides/slide2.xml" Id="Rdc650492c62f4100" /><Relationship Type="http://schemas.openxmlformats.org/officeDocument/2006/relationships/slide" Target="/ppt/slides/slide3.xml" Id="Rd4a5c6373b7b4bb4" /><Relationship Type="http://schemas.openxmlformats.org/officeDocument/2006/relationships/slide" Target="/ppt/slides/slide4.xml" Id="Rb328d73ff32d469d" /><Relationship Type="http://schemas.openxmlformats.org/officeDocument/2006/relationships/slide" Target="/ppt/slides/slide5.xml" Id="R1fcd99542e604a05" /><Relationship Type="http://schemas.openxmlformats.org/officeDocument/2006/relationships/slide" Target="/ppt/slides/slide6.xml" Id="Rec5acafa519a455c" /><Relationship Type="http://schemas.openxmlformats.org/officeDocument/2006/relationships/slide" Target="/ppt/slides/slide7.xml" Id="Rafea095b7c7841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3c13516e4948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2b7d515e954376" /><Relationship Type="http://schemas.openxmlformats.org/officeDocument/2006/relationships/theme" Target="/ppt/slideMasters/theme/theme1.xml" Id="R849b00a9a1f048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2b7d515e9543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822b0db8044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baff93eb746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2cc504e0648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be6b18e3043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450ef90464d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c8c17359c4a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95a344f934a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&amp; BAKKE AS ble etablert [år] og holder til i Fjellhamar.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2 913 933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10 598 815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17 612 442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SVERRE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HARKET HILDE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