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9c5873400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a2642d3c3448c7"/>
  </p:sldMasterIdLst>
  <p:sldIdLst>
    <p:sldId xmlns:r="http://schemas.openxmlformats.org/officeDocument/2006/relationships" id="256" r:id="Rff630364f3804754"/>
    <p:sldId xmlns:r="http://schemas.openxmlformats.org/officeDocument/2006/relationships" id="257" r:id="R3956ae8e913d4414"/>
    <p:sldId xmlns:r="http://schemas.openxmlformats.org/officeDocument/2006/relationships" id="258" r:id="R6bb6a77a65d34666"/>
    <p:sldId xmlns:r="http://schemas.openxmlformats.org/officeDocument/2006/relationships" id="259" r:id="R85907c27ff654777"/>
    <p:sldId xmlns:r="http://schemas.openxmlformats.org/officeDocument/2006/relationships" id="260" r:id="R5562cd3b9a9b4205"/>
    <p:sldId xmlns:r="http://schemas.openxmlformats.org/officeDocument/2006/relationships" id="261" r:id="R8e14fee76820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a2642d3c3448c7" /><Relationship Type="http://schemas.openxmlformats.org/officeDocument/2006/relationships/slide" Target="/ppt/slides/slide1.xml" Id="Rff630364f3804754" /><Relationship Type="http://schemas.openxmlformats.org/officeDocument/2006/relationships/slide" Target="/ppt/slides/slide2.xml" Id="R3956ae8e913d4414" /><Relationship Type="http://schemas.openxmlformats.org/officeDocument/2006/relationships/slide" Target="/ppt/slides/slide3.xml" Id="R6bb6a77a65d34666" /><Relationship Type="http://schemas.openxmlformats.org/officeDocument/2006/relationships/slide" Target="/ppt/slides/slide4.xml" Id="R85907c27ff654777" /><Relationship Type="http://schemas.openxmlformats.org/officeDocument/2006/relationships/slide" Target="/ppt/slides/slide5.xml" Id="R5562cd3b9a9b4205" /><Relationship Type="http://schemas.openxmlformats.org/officeDocument/2006/relationships/slide" Target="/ppt/slides/slide6.xml" Id="R8e14fee76820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37ec47454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085c2034d4c13" /><Relationship Type="http://schemas.openxmlformats.org/officeDocument/2006/relationships/theme" Target="/ppt/slideMasters/theme/theme1.xml" Id="R1044b9ee24fd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7085c2034d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067502f6d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211f39cdd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67e3b2ede4b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8d0424d9048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61b131e2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d0fcc4f644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