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4ad6be576e47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2455fc14234839"/>
  </p:sldMasterIdLst>
  <p:sldIdLst>
    <p:sldId xmlns:r="http://schemas.openxmlformats.org/officeDocument/2006/relationships" id="256" r:id="Rff6e66c3d7504d7f"/>
    <p:sldId xmlns:r="http://schemas.openxmlformats.org/officeDocument/2006/relationships" id="257" r:id="R6de2bb5ce9e84442"/>
    <p:sldId xmlns:r="http://schemas.openxmlformats.org/officeDocument/2006/relationships" id="258" r:id="R93746bcd5d4b4ddc"/>
    <p:sldId xmlns:r="http://schemas.openxmlformats.org/officeDocument/2006/relationships" id="259" r:id="Ra6a893d4df0447da"/>
    <p:sldId xmlns:r="http://schemas.openxmlformats.org/officeDocument/2006/relationships" id="260" r:id="Rd8f673a18bd148e3"/>
    <p:sldId xmlns:r="http://schemas.openxmlformats.org/officeDocument/2006/relationships" id="261" r:id="R63a76030332543f2"/>
    <p:sldId xmlns:r="http://schemas.openxmlformats.org/officeDocument/2006/relationships" id="262" r:id="R5ae45904a4e44e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2455fc14234839" /><Relationship Type="http://schemas.openxmlformats.org/officeDocument/2006/relationships/slide" Target="/ppt/slides/slide1.xml" Id="Rff6e66c3d7504d7f" /><Relationship Type="http://schemas.openxmlformats.org/officeDocument/2006/relationships/slide" Target="/ppt/slides/slide2.xml" Id="R6de2bb5ce9e84442" /><Relationship Type="http://schemas.openxmlformats.org/officeDocument/2006/relationships/slide" Target="/ppt/slides/slide3.xml" Id="R93746bcd5d4b4ddc" /><Relationship Type="http://schemas.openxmlformats.org/officeDocument/2006/relationships/slide" Target="/ppt/slides/slide4.xml" Id="Ra6a893d4df0447da" /><Relationship Type="http://schemas.openxmlformats.org/officeDocument/2006/relationships/slide" Target="/ppt/slides/slide5.xml" Id="Rd8f673a18bd148e3" /><Relationship Type="http://schemas.openxmlformats.org/officeDocument/2006/relationships/slide" Target="/ppt/slides/slide6.xml" Id="R63a76030332543f2" /><Relationship Type="http://schemas.openxmlformats.org/officeDocument/2006/relationships/slide" Target="/ppt/slides/slide7.xml" Id="R5ae45904a4e44e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fbe0ed6add4d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51d3ec9fd4aff" /><Relationship Type="http://schemas.openxmlformats.org/officeDocument/2006/relationships/theme" Target="/ppt/slideMasters/theme/theme1.xml" Id="Rd96b1c8d20e942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051d3ec9fd4a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0026ad6d74e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bddde834c47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4a2a93de24e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3b3bd26d140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7571af64b649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f0d87df2d43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58a18251c41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KARLSEN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KARLSEN AS ble etablert [år] og holder til i Husøy I Senja.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648 283 508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−27 324 170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−23 194 426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143 994 543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BR. KARLSEN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Oskarbakken 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9389 Husøy I Senja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85 13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mail@brkarlsen.no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