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bb5ee9df6c4e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fa6ed514f4613"/>
  </p:sldMasterIdLst>
  <p:sldIdLst>
    <p:sldId xmlns:r="http://schemas.openxmlformats.org/officeDocument/2006/relationships" id="256" r:id="R0f7aea33dde44a43"/>
    <p:sldId xmlns:r="http://schemas.openxmlformats.org/officeDocument/2006/relationships" id="257" r:id="R88f1a75f76a14163"/>
    <p:sldId xmlns:r="http://schemas.openxmlformats.org/officeDocument/2006/relationships" id="258" r:id="Rf073ee6ab62048ec"/>
    <p:sldId xmlns:r="http://schemas.openxmlformats.org/officeDocument/2006/relationships" id="259" r:id="Ree2e2a640d904573"/>
    <p:sldId xmlns:r="http://schemas.openxmlformats.org/officeDocument/2006/relationships" id="260" r:id="R3aa35eeb32444b3d"/>
    <p:sldId xmlns:r="http://schemas.openxmlformats.org/officeDocument/2006/relationships" id="261" r:id="Rb803fd0d78734b6e"/>
    <p:sldId xmlns:r="http://schemas.openxmlformats.org/officeDocument/2006/relationships" id="262" r:id="R6c6cc5bb786043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fa6ed514f4613" /><Relationship Type="http://schemas.openxmlformats.org/officeDocument/2006/relationships/slide" Target="/ppt/slides/slide1.xml" Id="R0f7aea33dde44a43" /><Relationship Type="http://schemas.openxmlformats.org/officeDocument/2006/relationships/slide" Target="/ppt/slides/slide2.xml" Id="R88f1a75f76a14163" /><Relationship Type="http://schemas.openxmlformats.org/officeDocument/2006/relationships/slide" Target="/ppt/slides/slide3.xml" Id="Rf073ee6ab62048ec" /><Relationship Type="http://schemas.openxmlformats.org/officeDocument/2006/relationships/slide" Target="/ppt/slides/slide4.xml" Id="Ree2e2a640d904573" /><Relationship Type="http://schemas.openxmlformats.org/officeDocument/2006/relationships/slide" Target="/ppt/slides/slide5.xml" Id="R3aa35eeb32444b3d" /><Relationship Type="http://schemas.openxmlformats.org/officeDocument/2006/relationships/slide" Target="/ppt/slides/slide6.xml" Id="Rb803fd0d78734b6e" /><Relationship Type="http://schemas.openxmlformats.org/officeDocument/2006/relationships/slide" Target="/ppt/slides/slide7.xml" Id="R6c6cc5bb786043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19f5c8a70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5eee0ffb4420c" /><Relationship Type="http://schemas.openxmlformats.org/officeDocument/2006/relationships/theme" Target="/ppt/slideMasters/theme/theme1.xml" Id="R9b2a4dfbbf844c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5eee0ffb4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9eaf66c4b4d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928ba0bb7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fed9b4a244a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faf61269c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be5cd1bb84f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1172bbf1c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ffc6c3aa645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300 225 761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25 424 940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19 392 520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19 697 670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67 676 983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KROGH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KROGH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94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988 888 990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KROGH HOLDING AS</a:t>
            </a:r>
          </a:p>
        </p:txBody>
      </p:sp>
    </p:spTree>
  </p:cSld>
  <p:clrMapOvr>
    <a:masterClrMapping xmlns:a="http://schemas.openxmlformats.org/drawingml/2006/main"/>
  </p:clrMapOvr>
</p:sld>
</file>