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af6506a81b41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4c3396deb54e38"/>
  </p:sldMasterIdLst>
  <p:sldIdLst>
    <p:sldId xmlns:r="http://schemas.openxmlformats.org/officeDocument/2006/relationships" id="256" r:id="Rf1156951ea5e4759"/>
    <p:sldId xmlns:r="http://schemas.openxmlformats.org/officeDocument/2006/relationships" id="257" r:id="R572f7764b471474b"/>
    <p:sldId xmlns:r="http://schemas.openxmlformats.org/officeDocument/2006/relationships" id="258" r:id="Rd34dea37c1bb4e03"/>
    <p:sldId xmlns:r="http://schemas.openxmlformats.org/officeDocument/2006/relationships" id="259" r:id="R6638e99f199b4213"/>
    <p:sldId xmlns:r="http://schemas.openxmlformats.org/officeDocument/2006/relationships" id="260" r:id="R36a964a27258446a"/>
    <p:sldId xmlns:r="http://schemas.openxmlformats.org/officeDocument/2006/relationships" id="261" r:id="R72db2b50ebf047f6"/>
    <p:sldId xmlns:r="http://schemas.openxmlformats.org/officeDocument/2006/relationships" id="262" r:id="R7d3b06198ae9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c3396deb54e38" /><Relationship Type="http://schemas.openxmlformats.org/officeDocument/2006/relationships/slide" Target="/ppt/slides/slide1.xml" Id="Rf1156951ea5e4759" /><Relationship Type="http://schemas.openxmlformats.org/officeDocument/2006/relationships/slide" Target="/ppt/slides/slide2.xml" Id="R572f7764b471474b" /><Relationship Type="http://schemas.openxmlformats.org/officeDocument/2006/relationships/slide" Target="/ppt/slides/slide3.xml" Id="Rd34dea37c1bb4e03" /><Relationship Type="http://schemas.openxmlformats.org/officeDocument/2006/relationships/slide" Target="/ppt/slides/slide4.xml" Id="R6638e99f199b4213" /><Relationship Type="http://schemas.openxmlformats.org/officeDocument/2006/relationships/slide" Target="/ppt/slides/slide5.xml" Id="R36a964a27258446a" /><Relationship Type="http://schemas.openxmlformats.org/officeDocument/2006/relationships/slide" Target="/ppt/slides/slide6.xml" Id="R72db2b50ebf047f6" /><Relationship Type="http://schemas.openxmlformats.org/officeDocument/2006/relationships/slide" Target="/ppt/slides/slide7.xml" Id="R7d3b06198ae9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fdc71276b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e622a07c64071" /><Relationship Type="http://schemas.openxmlformats.org/officeDocument/2006/relationships/theme" Target="/ppt/slideMasters/theme/theme1.xml" Id="R21d816a76919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e622a07c640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fd942dece47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f3a63923d4e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eb7e9a3f54e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b37635bfe40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a7d167d3240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70c9a1e7a44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6c841531448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STEINRØYS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53 200 361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