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22e87ac54a4d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ca40a298264118"/>
  </p:sldMasterIdLst>
  <p:sldIdLst>
    <p:sldId xmlns:r="http://schemas.openxmlformats.org/officeDocument/2006/relationships" id="256" r:id="R2225851336204653"/>
    <p:sldId xmlns:r="http://schemas.openxmlformats.org/officeDocument/2006/relationships" id="257" r:id="R155be5bbbe4b4f9d"/>
    <p:sldId xmlns:r="http://schemas.openxmlformats.org/officeDocument/2006/relationships" id="258" r:id="R67f46bc6af9d45a6"/>
    <p:sldId xmlns:r="http://schemas.openxmlformats.org/officeDocument/2006/relationships" id="259" r:id="Ra71b0f170f854de1"/>
    <p:sldId xmlns:r="http://schemas.openxmlformats.org/officeDocument/2006/relationships" id="260" r:id="Rc2e237763c434ee7"/>
    <p:sldId xmlns:r="http://schemas.openxmlformats.org/officeDocument/2006/relationships" id="261" r:id="Rea8fcb880c96404e"/>
    <p:sldId xmlns:r="http://schemas.openxmlformats.org/officeDocument/2006/relationships" id="262" r:id="R64b68a27e24449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ca40a298264118" /><Relationship Type="http://schemas.openxmlformats.org/officeDocument/2006/relationships/slide" Target="/ppt/slides/slide1.xml" Id="R2225851336204653" /><Relationship Type="http://schemas.openxmlformats.org/officeDocument/2006/relationships/slide" Target="/ppt/slides/slide2.xml" Id="R155be5bbbe4b4f9d" /><Relationship Type="http://schemas.openxmlformats.org/officeDocument/2006/relationships/slide" Target="/ppt/slides/slide3.xml" Id="R67f46bc6af9d45a6" /><Relationship Type="http://schemas.openxmlformats.org/officeDocument/2006/relationships/slide" Target="/ppt/slides/slide4.xml" Id="Ra71b0f170f854de1" /><Relationship Type="http://schemas.openxmlformats.org/officeDocument/2006/relationships/slide" Target="/ppt/slides/slide5.xml" Id="Rc2e237763c434ee7" /><Relationship Type="http://schemas.openxmlformats.org/officeDocument/2006/relationships/slide" Target="/ppt/slides/slide6.xml" Id="Rea8fcb880c96404e" /><Relationship Type="http://schemas.openxmlformats.org/officeDocument/2006/relationships/slide" Target="/ppt/slides/slide7.xml" Id="R64b68a27e24449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4f14f7dbc344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1f538f35e45dc" /><Relationship Type="http://schemas.openxmlformats.org/officeDocument/2006/relationships/theme" Target="/ppt/slideMasters/theme/theme1.xml" Id="Re465da3c740e4b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41f538f35e45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67bfaf73e44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8c5a2218f45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96ecacede44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219e8e53a4a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a67a86ace41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ee5df293348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4e62fd6d145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ZURARIS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ZURARIS HOLDING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2 743 577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18 375 921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18 883 824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ZURARIS ELEFTHERIOS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Rødmyrjordet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988 934 321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