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d7787caa0148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8fd4d7e2d84064"/>
  </p:sldMasterIdLst>
  <p:sldIdLst>
    <p:sldId xmlns:r="http://schemas.openxmlformats.org/officeDocument/2006/relationships" id="256" r:id="R3a4ff250521642fc"/>
    <p:sldId xmlns:r="http://schemas.openxmlformats.org/officeDocument/2006/relationships" id="257" r:id="Ref4c8dac957d457e"/>
    <p:sldId xmlns:r="http://schemas.openxmlformats.org/officeDocument/2006/relationships" id="258" r:id="R94f2bd656e594a7c"/>
    <p:sldId xmlns:r="http://schemas.openxmlformats.org/officeDocument/2006/relationships" id="259" r:id="Rbd129c39e4224aef"/>
    <p:sldId xmlns:r="http://schemas.openxmlformats.org/officeDocument/2006/relationships" id="260" r:id="R25ea806774684fe5"/>
    <p:sldId xmlns:r="http://schemas.openxmlformats.org/officeDocument/2006/relationships" id="261" r:id="R7746a4cc93b246ec"/>
    <p:sldId xmlns:r="http://schemas.openxmlformats.org/officeDocument/2006/relationships" id="262" r:id="R711948d5c18a4b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fd4d7e2d84064" /><Relationship Type="http://schemas.openxmlformats.org/officeDocument/2006/relationships/slide" Target="/ppt/slides/slide1.xml" Id="R3a4ff250521642fc" /><Relationship Type="http://schemas.openxmlformats.org/officeDocument/2006/relationships/slide" Target="/ppt/slides/slide2.xml" Id="Ref4c8dac957d457e" /><Relationship Type="http://schemas.openxmlformats.org/officeDocument/2006/relationships/slide" Target="/ppt/slides/slide3.xml" Id="R94f2bd656e594a7c" /><Relationship Type="http://schemas.openxmlformats.org/officeDocument/2006/relationships/slide" Target="/ppt/slides/slide4.xml" Id="Rbd129c39e4224aef" /><Relationship Type="http://schemas.openxmlformats.org/officeDocument/2006/relationships/slide" Target="/ppt/slides/slide5.xml" Id="R25ea806774684fe5" /><Relationship Type="http://schemas.openxmlformats.org/officeDocument/2006/relationships/slide" Target="/ppt/slides/slide6.xml" Id="R7746a4cc93b246ec" /><Relationship Type="http://schemas.openxmlformats.org/officeDocument/2006/relationships/slide" Target="/ppt/slides/slide7.xml" Id="R711948d5c18a4b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683464b7442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be7ee4dd3447c" /><Relationship Type="http://schemas.openxmlformats.org/officeDocument/2006/relationships/theme" Target="/ppt/slideMasters/theme/theme1.xml" Id="Re4b6e0bb5fc941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ebe7ee4dd344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76b7f3eb748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0380e4d364e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197b52e5f4f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f55901f0f4f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545cd6d0941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9955708e343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2c5909a574b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LJH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LJH HOLDING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14 506 057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14 528 338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UGLEM HOVDAHL  –  32,6 %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UGLEM HOVDAHL  –  32,6 %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UGLEM HOVDAHL  –  32,6 %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JØRGEN HOVDAHL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Leif Jørgen Hovdahl, Rørosgårdveien 280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7375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HOLDING AS</a:t>
            </a:r>
          </a:p>
        </p:txBody>
      </p:sp>
    </p:spTree>
  </p:cSld>
  <p:clrMapOvr>
    <a:masterClrMapping xmlns:a="http://schemas.openxmlformats.org/drawingml/2006/main"/>
  </p:clrMapOvr>
</p:sld>
</file>