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d8cf14afd74b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660554fef848a3"/>
  </p:sldMasterIdLst>
  <p:sldIdLst>
    <p:sldId xmlns:r="http://schemas.openxmlformats.org/officeDocument/2006/relationships" id="256" r:id="Reead5e5d1cce4b43"/>
    <p:sldId xmlns:r="http://schemas.openxmlformats.org/officeDocument/2006/relationships" id="257" r:id="R6f741ce8d65d4bd8"/>
    <p:sldId xmlns:r="http://schemas.openxmlformats.org/officeDocument/2006/relationships" id="258" r:id="R5beff43c20194fa5"/>
    <p:sldId xmlns:r="http://schemas.openxmlformats.org/officeDocument/2006/relationships" id="259" r:id="Rdd296c8c1e7c4406"/>
    <p:sldId xmlns:r="http://schemas.openxmlformats.org/officeDocument/2006/relationships" id="260" r:id="R34e1230c6dfa4500"/>
    <p:sldId xmlns:r="http://schemas.openxmlformats.org/officeDocument/2006/relationships" id="261" r:id="Rac8e26ff52c644ae"/>
    <p:sldId xmlns:r="http://schemas.openxmlformats.org/officeDocument/2006/relationships" id="262" r:id="Rd5cddbb5188b45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660554fef848a3" /><Relationship Type="http://schemas.openxmlformats.org/officeDocument/2006/relationships/slide" Target="/ppt/slides/slide1.xml" Id="Reead5e5d1cce4b43" /><Relationship Type="http://schemas.openxmlformats.org/officeDocument/2006/relationships/slide" Target="/ppt/slides/slide2.xml" Id="R6f741ce8d65d4bd8" /><Relationship Type="http://schemas.openxmlformats.org/officeDocument/2006/relationships/slide" Target="/ppt/slides/slide3.xml" Id="R5beff43c20194fa5" /><Relationship Type="http://schemas.openxmlformats.org/officeDocument/2006/relationships/slide" Target="/ppt/slides/slide4.xml" Id="Rdd296c8c1e7c4406" /><Relationship Type="http://schemas.openxmlformats.org/officeDocument/2006/relationships/slide" Target="/ppt/slides/slide5.xml" Id="R34e1230c6dfa4500" /><Relationship Type="http://schemas.openxmlformats.org/officeDocument/2006/relationships/slide" Target="/ppt/slides/slide6.xml" Id="Rac8e26ff52c644ae" /><Relationship Type="http://schemas.openxmlformats.org/officeDocument/2006/relationships/slide" Target="/ppt/slides/slide7.xml" Id="Rd5cddbb5188b45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769da4292a40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cb6ed1050497c" /><Relationship Type="http://schemas.openxmlformats.org/officeDocument/2006/relationships/theme" Target="/ppt/slideMasters/theme/theme1.xml" Id="Rb6ede1cb9d7847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ecb6ed105049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e18bf668f4c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b0781af6048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b880603584d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6681f3d9442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e303d38564f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9b8e1e72b42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c6994dfea42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LØVAAS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LØVAAS HOLDING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504 821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587 166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LØVAAS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Sperrevikvegen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