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35ac43e04d4e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a73066cb234e2d"/>
  </p:sldMasterIdLst>
  <p:sldIdLst>
    <p:sldId xmlns:r="http://schemas.openxmlformats.org/officeDocument/2006/relationships" id="256" r:id="R8860947524ef4979"/>
    <p:sldId xmlns:r="http://schemas.openxmlformats.org/officeDocument/2006/relationships" id="257" r:id="R1e4f3f10c5814bec"/>
    <p:sldId xmlns:r="http://schemas.openxmlformats.org/officeDocument/2006/relationships" id="258" r:id="Rbe0fddf312a84b15"/>
    <p:sldId xmlns:r="http://schemas.openxmlformats.org/officeDocument/2006/relationships" id="259" r:id="R867b738975f3432a"/>
    <p:sldId xmlns:r="http://schemas.openxmlformats.org/officeDocument/2006/relationships" id="260" r:id="R95db8879f4e54bc0"/>
    <p:sldId xmlns:r="http://schemas.openxmlformats.org/officeDocument/2006/relationships" id="261" r:id="R135079b0872341e3"/>
    <p:sldId xmlns:r="http://schemas.openxmlformats.org/officeDocument/2006/relationships" id="262" r:id="Rcbe2130f9b2b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73066cb234e2d" /><Relationship Type="http://schemas.openxmlformats.org/officeDocument/2006/relationships/slide" Target="/ppt/slides/slide1.xml" Id="R8860947524ef4979" /><Relationship Type="http://schemas.openxmlformats.org/officeDocument/2006/relationships/slide" Target="/ppt/slides/slide2.xml" Id="R1e4f3f10c5814bec" /><Relationship Type="http://schemas.openxmlformats.org/officeDocument/2006/relationships/slide" Target="/ppt/slides/slide3.xml" Id="Rbe0fddf312a84b15" /><Relationship Type="http://schemas.openxmlformats.org/officeDocument/2006/relationships/slide" Target="/ppt/slides/slide4.xml" Id="R867b738975f3432a" /><Relationship Type="http://schemas.openxmlformats.org/officeDocument/2006/relationships/slide" Target="/ppt/slides/slide5.xml" Id="R95db8879f4e54bc0" /><Relationship Type="http://schemas.openxmlformats.org/officeDocument/2006/relationships/slide" Target="/ppt/slides/slide6.xml" Id="R135079b0872341e3" /><Relationship Type="http://schemas.openxmlformats.org/officeDocument/2006/relationships/slide" Target="/ppt/slides/slide7.xml" Id="Rcbe2130f9b2b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25fe6dbdd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d480255f0480e" /><Relationship Type="http://schemas.openxmlformats.org/officeDocument/2006/relationships/theme" Target="/ppt/slideMasters/theme/theme1.xml" Id="R679de862074f45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d480255f048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4f0ec868c41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e1c68bcc44f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4510500a6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7510a719240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028939c08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60fd4a13748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42f8f1add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 INVEST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190 039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5 397 606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TØNNESSEN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