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e6e805a04340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55ed80734d4115"/>
  </p:sldMasterIdLst>
  <p:sldIdLst>
    <p:sldId xmlns:r="http://schemas.openxmlformats.org/officeDocument/2006/relationships" id="256" r:id="R2ca6c00e16394027"/>
    <p:sldId xmlns:r="http://schemas.openxmlformats.org/officeDocument/2006/relationships" id="257" r:id="R8521ed5152cc42be"/>
    <p:sldId xmlns:r="http://schemas.openxmlformats.org/officeDocument/2006/relationships" id="258" r:id="R6b0e15ea4dca42e0"/>
    <p:sldId xmlns:r="http://schemas.openxmlformats.org/officeDocument/2006/relationships" id="259" r:id="R26a2dba15f1a4914"/>
    <p:sldId xmlns:r="http://schemas.openxmlformats.org/officeDocument/2006/relationships" id="260" r:id="R64564920012e4307"/>
    <p:sldId xmlns:r="http://schemas.openxmlformats.org/officeDocument/2006/relationships" id="261" r:id="R196a68fb5f894651"/>
    <p:sldId xmlns:r="http://schemas.openxmlformats.org/officeDocument/2006/relationships" id="262" r:id="R3f2fd265b23443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55ed80734d4115" /><Relationship Type="http://schemas.openxmlformats.org/officeDocument/2006/relationships/slide" Target="/ppt/slides/slide1.xml" Id="R2ca6c00e16394027" /><Relationship Type="http://schemas.openxmlformats.org/officeDocument/2006/relationships/slide" Target="/ppt/slides/slide2.xml" Id="R8521ed5152cc42be" /><Relationship Type="http://schemas.openxmlformats.org/officeDocument/2006/relationships/slide" Target="/ppt/slides/slide3.xml" Id="R6b0e15ea4dca42e0" /><Relationship Type="http://schemas.openxmlformats.org/officeDocument/2006/relationships/slide" Target="/ppt/slides/slide4.xml" Id="R26a2dba15f1a4914" /><Relationship Type="http://schemas.openxmlformats.org/officeDocument/2006/relationships/slide" Target="/ppt/slides/slide5.xml" Id="R64564920012e4307" /><Relationship Type="http://schemas.openxmlformats.org/officeDocument/2006/relationships/slide" Target="/ppt/slides/slide6.xml" Id="R196a68fb5f894651" /><Relationship Type="http://schemas.openxmlformats.org/officeDocument/2006/relationships/slide" Target="/ppt/slides/slide7.xml" Id="R3f2fd265b23443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e693b1042d42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c2c2ebb9b4d95" /><Relationship Type="http://schemas.openxmlformats.org/officeDocument/2006/relationships/theme" Target="/ppt/slideMasters/theme/theme1.xml" Id="R8672335eec584c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cc2c2ebb9b4d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4c5f2faeb4f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c39c3532646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97c00059647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bda755c2648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ac7c8822b4c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6127c33ca45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f2683265fc4f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 GUDBRANDSEN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 GUDBRANDSEN AS ble etablert [år] og holder til i Lena.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−221 531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1 684 097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12 201 575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15 278 065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GUDBRANDSEN NILS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2850 Lena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989 030 833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