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8cc97f866c49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5236def70840ec"/>
  </p:sldMasterIdLst>
  <p:sldIdLst>
    <p:sldId xmlns:r="http://schemas.openxmlformats.org/officeDocument/2006/relationships" id="256" r:id="Rad9457a912b0498a"/>
    <p:sldId xmlns:r="http://schemas.openxmlformats.org/officeDocument/2006/relationships" id="257" r:id="Re45be4ba14c947b4"/>
    <p:sldId xmlns:r="http://schemas.openxmlformats.org/officeDocument/2006/relationships" id="258" r:id="Re6f0a3e2feca4f5f"/>
    <p:sldId xmlns:r="http://schemas.openxmlformats.org/officeDocument/2006/relationships" id="259" r:id="R2802c716db524d18"/>
    <p:sldId xmlns:r="http://schemas.openxmlformats.org/officeDocument/2006/relationships" id="260" r:id="Re5cca6fe3e2c4b4e"/>
    <p:sldId xmlns:r="http://schemas.openxmlformats.org/officeDocument/2006/relationships" id="261" r:id="Re2a41a7e58d145da"/>
    <p:sldId xmlns:r="http://schemas.openxmlformats.org/officeDocument/2006/relationships" id="262" r:id="Re1d2f9bef7cf4e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5236def70840ec" /><Relationship Type="http://schemas.openxmlformats.org/officeDocument/2006/relationships/slide" Target="/ppt/slides/slide1.xml" Id="Rad9457a912b0498a" /><Relationship Type="http://schemas.openxmlformats.org/officeDocument/2006/relationships/slide" Target="/ppt/slides/slide2.xml" Id="Re45be4ba14c947b4" /><Relationship Type="http://schemas.openxmlformats.org/officeDocument/2006/relationships/slide" Target="/ppt/slides/slide3.xml" Id="Re6f0a3e2feca4f5f" /><Relationship Type="http://schemas.openxmlformats.org/officeDocument/2006/relationships/slide" Target="/ppt/slides/slide4.xml" Id="R2802c716db524d18" /><Relationship Type="http://schemas.openxmlformats.org/officeDocument/2006/relationships/slide" Target="/ppt/slides/slide5.xml" Id="Re5cca6fe3e2c4b4e" /><Relationship Type="http://schemas.openxmlformats.org/officeDocument/2006/relationships/slide" Target="/ppt/slides/slide6.xml" Id="Re2a41a7e58d145da" /><Relationship Type="http://schemas.openxmlformats.org/officeDocument/2006/relationships/slide" Target="/ppt/slides/slide7.xml" Id="Re1d2f9bef7cf4e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a1171b52e244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808064f3d4410" /><Relationship Type="http://schemas.openxmlformats.org/officeDocument/2006/relationships/theme" Target="/ppt/slideMasters/theme/theme1.xml" Id="R80c3f9185f8340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a808064f3d44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f72b628a243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5749f22a047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0b4935b71242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fbaa5253d42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7c0e276704d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01e1dfa7f4c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ef3472b8f44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GROUP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139 144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6 921 899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7 463 350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HAGERUP ALEXANDER 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Økernveien 184A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989 032 313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GROUP AS</a:t>
            </a:r>
          </a:p>
        </p:txBody>
      </p:sp>
    </p:spTree>
  </p:cSld>
  <p:clrMapOvr>
    <a:masterClrMapping xmlns:a="http://schemas.openxmlformats.org/drawingml/2006/main"/>
  </p:clrMapOvr>
</p:sld>
</file>