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43a07aa3ce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0211ed0ed4aea"/>
  </p:sldMasterIdLst>
  <p:sldIdLst>
    <p:sldId xmlns:r="http://schemas.openxmlformats.org/officeDocument/2006/relationships" id="256" r:id="R2def15e7ab8a475c"/>
    <p:sldId xmlns:r="http://schemas.openxmlformats.org/officeDocument/2006/relationships" id="257" r:id="Rfe2f6c26b89f410a"/>
    <p:sldId xmlns:r="http://schemas.openxmlformats.org/officeDocument/2006/relationships" id="258" r:id="R98455ba528674538"/>
    <p:sldId xmlns:r="http://schemas.openxmlformats.org/officeDocument/2006/relationships" id="259" r:id="R9be83e7ae1484bc4"/>
    <p:sldId xmlns:r="http://schemas.openxmlformats.org/officeDocument/2006/relationships" id="260" r:id="Rd59771d13eeb47a0"/>
    <p:sldId xmlns:r="http://schemas.openxmlformats.org/officeDocument/2006/relationships" id="261" r:id="Rc9128e47f2d8475e"/>
    <p:sldId xmlns:r="http://schemas.openxmlformats.org/officeDocument/2006/relationships" id="262" r:id="R19d867e4a4be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0211ed0ed4aea" /><Relationship Type="http://schemas.openxmlformats.org/officeDocument/2006/relationships/slide" Target="/ppt/slides/slide1.xml" Id="R2def15e7ab8a475c" /><Relationship Type="http://schemas.openxmlformats.org/officeDocument/2006/relationships/slide" Target="/ppt/slides/slide2.xml" Id="Rfe2f6c26b89f410a" /><Relationship Type="http://schemas.openxmlformats.org/officeDocument/2006/relationships/slide" Target="/ppt/slides/slide3.xml" Id="R98455ba528674538" /><Relationship Type="http://schemas.openxmlformats.org/officeDocument/2006/relationships/slide" Target="/ppt/slides/slide4.xml" Id="R9be83e7ae1484bc4" /><Relationship Type="http://schemas.openxmlformats.org/officeDocument/2006/relationships/slide" Target="/ppt/slides/slide5.xml" Id="Rd59771d13eeb47a0" /><Relationship Type="http://schemas.openxmlformats.org/officeDocument/2006/relationships/slide" Target="/ppt/slides/slide6.xml" Id="Rc9128e47f2d8475e" /><Relationship Type="http://schemas.openxmlformats.org/officeDocument/2006/relationships/slide" Target="/ppt/slides/slide7.xml" Id="R19d867e4a4be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5b63336a143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90e13773345ef" /><Relationship Type="http://schemas.openxmlformats.org/officeDocument/2006/relationships/theme" Target="/ppt/slideMasters/theme/theme1.xml" Id="Rc077304cbbe5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90e137733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ecced78fc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bd367b4149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940c1ef9e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10f30f21a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02dae23a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8b38ee0644e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72d6e744b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ESKELAND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Gange-Rolvs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erlend@reeltime.no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ESKELAND INVEST AS</a:t>
            </a:r>
          </a:p>
        </p:txBody>
      </p:sp>
    </p:spTree>
  </p:cSld>
  <p:clrMapOvr>
    <a:masterClrMapping xmlns:a="http://schemas.openxmlformats.org/drawingml/2006/main"/>
  </p:clrMapOvr>
</p:sld>
</file>