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ef0a3e85b42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b6c0492be94030"/>
  </p:sldMasterIdLst>
  <p:sldIdLst>
    <p:sldId xmlns:r="http://schemas.openxmlformats.org/officeDocument/2006/relationships" id="256" r:id="Rcf0fa60bca264c6e"/>
    <p:sldId xmlns:r="http://schemas.openxmlformats.org/officeDocument/2006/relationships" id="257" r:id="Rd67f30269fb24a06"/>
    <p:sldId xmlns:r="http://schemas.openxmlformats.org/officeDocument/2006/relationships" id="258" r:id="R82ad9fdf462f49c1"/>
    <p:sldId xmlns:r="http://schemas.openxmlformats.org/officeDocument/2006/relationships" id="259" r:id="R8ba81371544b4d5c"/>
    <p:sldId xmlns:r="http://schemas.openxmlformats.org/officeDocument/2006/relationships" id="260" r:id="R066803148fe94cec"/>
    <p:sldId xmlns:r="http://schemas.openxmlformats.org/officeDocument/2006/relationships" id="261" r:id="Rcf756b53b3784e21"/>
    <p:sldId xmlns:r="http://schemas.openxmlformats.org/officeDocument/2006/relationships" id="262" r:id="R9a74c81f36a548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6c0492be94030" /><Relationship Type="http://schemas.openxmlformats.org/officeDocument/2006/relationships/slide" Target="/ppt/slides/slide1.xml" Id="Rcf0fa60bca264c6e" /><Relationship Type="http://schemas.openxmlformats.org/officeDocument/2006/relationships/slide" Target="/ppt/slides/slide2.xml" Id="Rd67f30269fb24a06" /><Relationship Type="http://schemas.openxmlformats.org/officeDocument/2006/relationships/slide" Target="/ppt/slides/slide3.xml" Id="R82ad9fdf462f49c1" /><Relationship Type="http://schemas.openxmlformats.org/officeDocument/2006/relationships/slide" Target="/ppt/slides/slide4.xml" Id="R8ba81371544b4d5c" /><Relationship Type="http://schemas.openxmlformats.org/officeDocument/2006/relationships/slide" Target="/ppt/slides/slide5.xml" Id="R066803148fe94cec" /><Relationship Type="http://schemas.openxmlformats.org/officeDocument/2006/relationships/slide" Target="/ppt/slides/slide6.xml" Id="Rcf756b53b3784e21" /><Relationship Type="http://schemas.openxmlformats.org/officeDocument/2006/relationships/slide" Target="/ppt/slides/slide7.xml" Id="R9a74c81f36a548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3c62f5af94d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7e3453ea84181" /><Relationship Type="http://schemas.openxmlformats.org/officeDocument/2006/relationships/theme" Target="/ppt/slideMasters/theme/theme1.xml" Id="R965f496527c7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7e3453ea841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f9a018bd04c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846f674a048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e59a2c3384e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37122fcc340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e1e31208a44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c87f9971c42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952cfce2f4b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ATC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28 422 425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108 380 368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109 585 400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THORESEN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Hagmans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