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f00907162e4e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cd05fe7f864d4b"/>
  </p:sldMasterIdLst>
  <p:sldIdLst>
    <p:sldId xmlns:r="http://schemas.openxmlformats.org/officeDocument/2006/relationships" id="256" r:id="R90dbac63c22241e4"/>
    <p:sldId xmlns:r="http://schemas.openxmlformats.org/officeDocument/2006/relationships" id="257" r:id="R9da7db0867924a01"/>
    <p:sldId xmlns:r="http://schemas.openxmlformats.org/officeDocument/2006/relationships" id="258" r:id="Rd8244aac815c44e6"/>
    <p:sldId xmlns:r="http://schemas.openxmlformats.org/officeDocument/2006/relationships" id="259" r:id="R06cf69e9ebd949e3"/>
    <p:sldId xmlns:r="http://schemas.openxmlformats.org/officeDocument/2006/relationships" id="260" r:id="R35665bbdb2b745fa"/>
    <p:sldId xmlns:r="http://schemas.openxmlformats.org/officeDocument/2006/relationships" id="261" r:id="R252ef2277d104ecd"/>
    <p:sldId xmlns:r="http://schemas.openxmlformats.org/officeDocument/2006/relationships" id="262" r:id="Radb5cba6a64c4c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cd05fe7f864d4b" /><Relationship Type="http://schemas.openxmlformats.org/officeDocument/2006/relationships/slide" Target="/ppt/slides/slide1.xml" Id="R90dbac63c22241e4" /><Relationship Type="http://schemas.openxmlformats.org/officeDocument/2006/relationships/slide" Target="/ppt/slides/slide2.xml" Id="R9da7db0867924a01" /><Relationship Type="http://schemas.openxmlformats.org/officeDocument/2006/relationships/slide" Target="/ppt/slides/slide3.xml" Id="Rd8244aac815c44e6" /><Relationship Type="http://schemas.openxmlformats.org/officeDocument/2006/relationships/slide" Target="/ppt/slides/slide4.xml" Id="R06cf69e9ebd949e3" /><Relationship Type="http://schemas.openxmlformats.org/officeDocument/2006/relationships/slide" Target="/ppt/slides/slide5.xml" Id="R35665bbdb2b745fa" /><Relationship Type="http://schemas.openxmlformats.org/officeDocument/2006/relationships/slide" Target="/ppt/slides/slide6.xml" Id="R252ef2277d104ecd" /><Relationship Type="http://schemas.openxmlformats.org/officeDocument/2006/relationships/slide" Target="/ppt/slides/slide7.xml" Id="Radb5cba6a64c4c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44208ae4cc45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80ecb7c38b44e9" /><Relationship Type="http://schemas.openxmlformats.org/officeDocument/2006/relationships/theme" Target="/ppt/slideMasters/theme/theme1.xml" Id="R35f849a9d3c14d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80ecb7c38b44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28c34fd9fe44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aa9eb7d3f74b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49fc64d8a347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52437585ec4a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00c0952794f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63436c395a47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6bf92a349b4f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VS HOLDING AS ble etablert [år] og holder til i Sunndalsøra.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74 093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9 765 944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10 770 239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SÆTER VIDAR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Fjellvegen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6600 Sunndalsøra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989 057 421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HOLDING AS</a:t>
            </a:r>
          </a:p>
        </p:txBody>
      </p:sp>
    </p:spTree>
  </p:cSld>
  <p:clrMapOvr>
    <a:masterClrMapping xmlns:a="http://schemas.openxmlformats.org/drawingml/2006/main"/>
  </p:clrMapOvr>
</p:sld>
</file>