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132a3d941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ae6e267564ca8"/>
  </p:sldMasterIdLst>
  <p:sldIdLst>
    <p:sldId xmlns:r="http://schemas.openxmlformats.org/officeDocument/2006/relationships" id="256" r:id="Rb9fede11b75d4939"/>
    <p:sldId xmlns:r="http://schemas.openxmlformats.org/officeDocument/2006/relationships" id="257" r:id="Re22d792f02f046f0"/>
    <p:sldId xmlns:r="http://schemas.openxmlformats.org/officeDocument/2006/relationships" id="258" r:id="R7a6acd1499b747b9"/>
    <p:sldId xmlns:r="http://schemas.openxmlformats.org/officeDocument/2006/relationships" id="259" r:id="R085a3bce232d443f"/>
    <p:sldId xmlns:r="http://schemas.openxmlformats.org/officeDocument/2006/relationships" id="260" r:id="R6979f88a747a4cac"/>
    <p:sldId xmlns:r="http://schemas.openxmlformats.org/officeDocument/2006/relationships" id="261" r:id="R9fa78af433234ce9"/>
    <p:sldId xmlns:r="http://schemas.openxmlformats.org/officeDocument/2006/relationships" id="262" r:id="R5f0109beb418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ae6e267564ca8" /><Relationship Type="http://schemas.openxmlformats.org/officeDocument/2006/relationships/slide" Target="/ppt/slides/slide1.xml" Id="Rb9fede11b75d4939" /><Relationship Type="http://schemas.openxmlformats.org/officeDocument/2006/relationships/slide" Target="/ppt/slides/slide2.xml" Id="Re22d792f02f046f0" /><Relationship Type="http://schemas.openxmlformats.org/officeDocument/2006/relationships/slide" Target="/ppt/slides/slide3.xml" Id="R7a6acd1499b747b9" /><Relationship Type="http://schemas.openxmlformats.org/officeDocument/2006/relationships/slide" Target="/ppt/slides/slide4.xml" Id="R085a3bce232d443f" /><Relationship Type="http://schemas.openxmlformats.org/officeDocument/2006/relationships/slide" Target="/ppt/slides/slide5.xml" Id="R6979f88a747a4cac" /><Relationship Type="http://schemas.openxmlformats.org/officeDocument/2006/relationships/slide" Target="/ppt/slides/slide6.xml" Id="R9fa78af433234ce9" /><Relationship Type="http://schemas.openxmlformats.org/officeDocument/2006/relationships/slide" Target="/ppt/slides/slide7.xml" Id="R5f0109beb418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b57480e9445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746d360954a63" /><Relationship Type="http://schemas.openxmlformats.org/officeDocument/2006/relationships/theme" Target="/ppt/slideMasters/theme/theme1.xml" Id="R4f48f9d7d810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746d36095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8b482ccb5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80e2f50ee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c04efd85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ec37e33f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cafde871c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c5344a2a7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d29050fe3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