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6ce2583c8844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79de8b81e447f7"/>
  </p:sldMasterIdLst>
  <p:sldIdLst>
    <p:sldId xmlns:r="http://schemas.openxmlformats.org/officeDocument/2006/relationships" id="256" r:id="R5ec160c4117a4e41"/>
    <p:sldId xmlns:r="http://schemas.openxmlformats.org/officeDocument/2006/relationships" id="257" r:id="R81fee4aa02a44613"/>
    <p:sldId xmlns:r="http://schemas.openxmlformats.org/officeDocument/2006/relationships" id="258" r:id="Rf837bd0d36ec417d"/>
    <p:sldId xmlns:r="http://schemas.openxmlformats.org/officeDocument/2006/relationships" id="259" r:id="Ra5c8bfe24f5c4004"/>
    <p:sldId xmlns:r="http://schemas.openxmlformats.org/officeDocument/2006/relationships" id="260" r:id="R7837c4ef765e4348"/>
    <p:sldId xmlns:r="http://schemas.openxmlformats.org/officeDocument/2006/relationships" id="261" r:id="R0a8dde8915e8466b"/>
    <p:sldId xmlns:r="http://schemas.openxmlformats.org/officeDocument/2006/relationships" id="262" r:id="R37c2918405ec46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9de8b81e447f7" /><Relationship Type="http://schemas.openxmlformats.org/officeDocument/2006/relationships/slide" Target="/ppt/slides/slide1.xml" Id="R5ec160c4117a4e41" /><Relationship Type="http://schemas.openxmlformats.org/officeDocument/2006/relationships/slide" Target="/ppt/slides/slide2.xml" Id="R81fee4aa02a44613" /><Relationship Type="http://schemas.openxmlformats.org/officeDocument/2006/relationships/slide" Target="/ppt/slides/slide3.xml" Id="Rf837bd0d36ec417d" /><Relationship Type="http://schemas.openxmlformats.org/officeDocument/2006/relationships/slide" Target="/ppt/slides/slide4.xml" Id="Ra5c8bfe24f5c4004" /><Relationship Type="http://schemas.openxmlformats.org/officeDocument/2006/relationships/slide" Target="/ppt/slides/slide5.xml" Id="R7837c4ef765e4348" /><Relationship Type="http://schemas.openxmlformats.org/officeDocument/2006/relationships/slide" Target="/ppt/slides/slide6.xml" Id="R0a8dde8915e8466b" /><Relationship Type="http://schemas.openxmlformats.org/officeDocument/2006/relationships/slide" Target="/ppt/slides/slide7.xml" Id="R37c2918405ec46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6b51a6f8a346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c8b3d015a147cc" /><Relationship Type="http://schemas.openxmlformats.org/officeDocument/2006/relationships/theme" Target="/ppt/slideMasters/theme/theme1.xml" Id="Rd62a718ec6a54e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c8b3d015a147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51a83b58043c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60e316861345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261dc6411344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53db0132d641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b6b0a5e0746c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ec7c3bae8344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c47a2939cf41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ORSTAD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RØR AS ble etablert [år] og holder til i Klepp Stasjon.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14 917 320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1 001 379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794 665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2 588 352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6 367 536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Orstadvegen 200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4353 Klepp Stasjon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989 067 621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ORSTAD RØR AS</a:t>
            </a:r>
          </a:p>
        </p:txBody>
      </p:sp>
    </p:spTree>
  </p:cSld>
  <p:clrMapOvr>
    <a:masterClrMapping xmlns:a="http://schemas.openxmlformats.org/drawingml/2006/main"/>
  </p:clrMapOvr>
</p:sld>
</file>