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da5aa4cd6149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8c54405a6d4e4e"/>
  </p:sldMasterIdLst>
  <p:sldIdLst>
    <p:sldId xmlns:r="http://schemas.openxmlformats.org/officeDocument/2006/relationships" id="256" r:id="R1fc360e7b8184764"/>
    <p:sldId xmlns:r="http://schemas.openxmlformats.org/officeDocument/2006/relationships" id="257" r:id="R35455c5a5b074803"/>
    <p:sldId xmlns:r="http://schemas.openxmlformats.org/officeDocument/2006/relationships" id="258" r:id="R1b5c3eb308b940f1"/>
    <p:sldId xmlns:r="http://schemas.openxmlformats.org/officeDocument/2006/relationships" id="259" r:id="Re79356d48431405b"/>
    <p:sldId xmlns:r="http://schemas.openxmlformats.org/officeDocument/2006/relationships" id="260" r:id="R53ae77da952e467b"/>
    <p:sldId xmlns:r="http://schemas.openxmlformats.org/officeDocument/2006/relationships" id="261" r:id="R4807e2d71b844ec6"/>
    <p:sldId xmlns:r="http://schemas.openxmlformats.org/officeDocument/2006/relationships" id="262" r:id="R5e9f8ff8438a4a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c54405a6d4e4e" /><Relationship Type="http://schemas.openxmlformats.org/officeDocument/2006/relationships/slide" Target="/ppt/slides/slide1.xml" Id="R1fc360e7b8184764" /><Relationship Type="http://schemas.openxmlformats.org/officeDocument/2006/relationships/slide" Target="/ppt/slides/slide2.xml" Id="R35455c5a5b074803" /><Relationship Type="http://schemas.openxmlformats.org/officeDocument/2006/relationships/slide" Target="/ppt/slides/slide3.xml" Id="R1b5c3eb308b940f1" /><Relationship Type="http://schemas.openxmlformats.org/officeDocument/2006/relationships/slide" Target="/ppt/slides/slide4.xml" Id="Re79356d48431405b" /><Relationship Type="http://schemas.openxmlformats.org/officeDocument/2006/relationships/slide" Target="/ppt/slides/slide5.xml" Id="R53ae77da952e467b" /><Relationship Type="http://schemas.openxmlformats.org/officeDocument/2006/relationships/slide" Target="/ppt/slides/slide6.xml" Id="R4807e2d71b844ec6" /><Relationship Type="http://schemas.openxmlformats.org/officeDocument/2006/relationships/slide" Target="/ppt/slides/slide7.xml" Id="R5e9f8ff8438a4a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7c0a549f440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e804059a74aa9" /><Relationship Type="http://schemas.openxmlformats.org/officeDocument/2006/relationships/theme" Target="/ppt/slideMasters/theme/theme1.xml" Id="R90452ea3b2044e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e804059a74a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8d84bfad64b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efccdb84640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2b2b9a96a4e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a233dead44b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913804fea4c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65b03ffdf40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efdac40f145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4 456 161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46 517 823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46 709 062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Dvergsnesåsen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