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8e45ba611f44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6fbfacbc75435d"/>
  </p:sldMasterIdLst>
  <p:sldIdLst>
    <p:sldId xmlns:r="http://schemas.openxmlformats.org/officeDocument/2006/relationships" id="256" r:id="Rd755ccc38ac6488b"/>
    <p:sldId xmlns:r="http://schemas.openxmlformats.org/officeDocument/2006/relationships" id="257" r:id="R9e611ee194594515"/>
    <p:sldId xmlns:r="http://schemas.openxmlformats.org/officeDocument/2006/relationships" id="258" r:id="R88d2352a1a504b22"/>
    <p:sldId xmlns:r="http://schemas.openxmlformats.org/officeDocument/2006/relationships" id="259" r:id="Rf785f631f7184f57"/>
    <p:sldId xmlns:r="http://schemas.openxmlformats.org/officeDocument/2006/relationships" id="260" r:id="R8df0227044334a7e"/>
    <p:sldId xmlns:r="http://schemas.openxmlformats.org/officeDocument/2006/relationships" id="261" r:id="R3982ae438aa64d94"/>
    <p:sldId xmlns:r="http://schemas.openxmlformats.org/officeDocument/2006/relationships" id="262" r:id="Rb81328b338b548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6fbfacbc75435d" /><Relationship Type="http://schemas.openxmlformats.org/officeDocument/2006/relationships/slide" Target="/ppt/slides/slide1.xml" Id="Rd755ccc38ac6488b" /><Relationship Type="http://schemas.openxmlformats.org/officeDocument/2006/relationships/slide" Target="/ppt/slides/slide2.xml" Id="R9e611ee194594515" /><Relationship Type="http://schemas.openxmlformats.org/officeDocument/2006/relationships/slide" Target="/ppt/slides/slide3.xml" Id="R88d2352a1a504b22" /><Relationship Type="http://schemas.openxmlformats.org/officeDocument/2006/relationships/slide" Target="/ppt/slides/slide4.xml" Id="Rf785f631f7184f57" /><Relationship Type="http://schemas.openxmlformats.org/officeDocument/2006/relationships/slide" Target="/ppt/slides/slide5.xml" Id="R8df0227044334a7e" /><Relationship Type="http://schemas.openxmlformats.org/officeDocument/2006/relationships/slide" Target="/ppt/slides/slide6.xml" Id="R3982ae438aa64d94" /><Relationship Type="http://schemas.openxmlformats.org/officeDocument/2006/relationships/slide" Target="/ppt/slides/slide7.xml" Id="Rb81328b338b548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829d11e704c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7a4697c9a4e07" /><Relationship Type="http://schemas.openxmlformats.org/officeDocument/2006/relationships/theme" Target="/ppt/slideMasters/theme/theme1.xml" Id="Rbc32a90b804b4e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7a4697c9a4e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93e06b7584a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532f46c3646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4cbb9fbc3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e5f63ccc2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66c76fc6b47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aa7e9ae7b4c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da5dcdc85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 ASTRA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ASTRA AS ble etablert [år] og holder til i Kokstad.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1 069 673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151 342 889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154 775 442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NORDGREEN OSSIE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Kokstadvegen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5257 Kokstad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04 41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ossie@w-troye.no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 ASTRA AS</a:t>
            </a:r>
          </a:p>
        </p:txBody>
      </p:sp>
    </p:spTree>
  </p:cSld>
  <p:clrMapOvr>
    <a:masterClrMapping xmlns:a="http://schemas.openxmlformats.org/drawingml/2006/main"/>
  </p:clrMapOvr>
</p:sld>
</file>