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d508cd2c4a949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930cd991f64454"/>
  </p:sldMasterIdLst>
  <p:sldIdLst>
    <p:sldId xmlns:r="http://schemas.openxmlformats.org/officeDocument/2006/relationships" id="256" r:id="Rf2d013d78ca54031"/>
    <p:sldId xmlns:r="http://schemas.openxmlformats.org/officeDocument/2006/relationships" id="257" r:id="Rccfc104a1f2c4004"/>
    <p:sldId xmlns:r="http://schemas.openxmlformats.org/officeDocument/2006/relationships" id="258" r:id="Rbfe97d37995a4cad"/>
    <p:sldId xmlns:r="http://schemas.openxmlformats.org/officeDocument/2006/relationships" id="259" r:id="R454be1adc3504abd"/>
    <p:sldId xmlns:r="http://schemas.openxmlformats.org/officeDocument/2006/relationships" id="260" r:id="Rf68027ea6b044d41"/>
    <p:sldId xmlns:r="http://schemas.openxmlformats.org/officeDocument/2006/relationships" id="261" r:id="Rc8fdc7f9f264487a"/>
    <p:sldId xmlns:r="http://schemas.openxmlformats.org/officeDocument/2006/relationships" id="262" r:id="R7831295267494a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930cd991f64454" /><Relationship Type="http://schemas.openxmlformats.org/officeDocument/2006/relationships/slide" Target="/ppt/slides/slide1.xml" Id="Rf2d013d78ca54031" /><Relationship Type="http://schemas.openxmlformats.org/officeDocument/2006/relationships/slide" Target="/ppt/slides/slide2.xml" Id="Rccfc104a1f2c4004" /><Relationship Type="http://schemas.openxmlformats.org/officeDocument/2006/relationships/slide" Target="/ppt/slides/slide3.xml" Id="Rbfe97d37995a4cad" /><Relationship Type="http://schemas.openxmlformats.org/officeDocument/2006/relationships/slide" Target="/ppt/slides/slide4.xml" Id="R454be1adc3504abd" /><Relationship Type="http://schemas.openxmlformats.org/officeDocument/2006/relationships/slide" Target="/ppt/slides/slide5.xml" Id="Rf68027ea6b044d41" /><Relationship Type="http://schemas.openxmlformats.org/officeDocument/2006/relationships/slide" Target="/ppt/slides/slide6.xml" Id="Rc8fdc7f9f264487a" /><Relationship Type="http://schemas.openxmlformats.org/officeDocument/2006/relationships/slide" Target="/ppt/slides/slide7.xml" Id="R7831295267494a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7a1ca33c7b490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a08931e8694373" /><Relationship Type="http://schemas.openxmlformats.org/officeDocument/2006/relationships/theme" Target="/ppt/slideMasters/theme/theme1.xml" Id="R6b4eb8cb8afd4cf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a08931e86943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f85d193f2747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8640f5321043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7ea80661574e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1915e18a2441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8ef966432643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2469156e9645d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bdadf920d44b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GART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GART HOLDING AS ble etablert [år] og holder til i Kristiansund 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793 263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2 285 542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3 085 542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RØE NANNA ERIKSEN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Nanna Eriksen Røe, Bolignummer H0204, Helge Barmans gate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6508 Kristiansund 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58 73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989 086 421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GART HOLDING AS</a:t>
            </a:r>
          </a:p>
        </p:txBody>
      </p:sp>
    </p:spTree>
  </p:cSld>
  <p:clrMapOvr>
    <a:masterClrMapping xmlns:a="http://schemas.openxmlformats.org/drawingml/2006/main"/>
  </p:clrMapOvr>
</p:sld>
</file>