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85f8471ce14a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95c919019742ec"/>
  </p:sldMasterIdLst>
  <p:sldIdLst>
    <p:sldId xmlns:r="http://schemas.openxmlformats.org/officeDocument/2006/relationships" id="256" r:id="R92894c39fea54cbc"/>
    <p:sldId xmlns:r="http://schemas.openxmlformats.org/officeDocument/2006/relationships" id="257" r:id="Rda88d03d2e8f4224"/>
    <p:sldId xmlns:r="http://schemas.openxmlformats.org/officeDocument/2006/relationships" id="258" r:id="Rb82b5e2e77c04153"/>
    <p:sldId xmlns:r="http://schemas.openxmlformats.org/officeDocument/2006/relationships" id="259" r:id="Rd8125dfe88e1432e"/>
    <p:sldId xmlns:r="http://schemas.openxmlformats.org/officeDocument/2006/relationships" id="260" r:id="R319e15be326b49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95c919019742ec" /><Relationship Type="http://schemas.openxmlformats.org/officeDocument/2006/relationships/slide" Target="/ppt/slides/slide1.xml" Id="R92894c39fea54cbc" /><Relationship Type="http://schemas.openxmlformats.org/officeDocument/2006/relationships/slide" Target="/ppt/slides/slide2.xml" Id="Rda88d03d2e8f4224" /><Relationship Type="http://schemas.openxmlformats.org/officeDocument/2006/relationships/slide" Target="/ppt/slides/slide3.xml" Id="Rb82b5e2e77c04153" /><Relationship Type="http://schemas.openxmlformats.org/officeDocument/2006/relationships/slide" Target="/ppt/slides/slide4.xml" Id="Rd8125dfe88e1432e" /><Relationship Type="http://schemas.openxmlformats.org/officeDocument/2006/relationships/slide" Target="/ppt/slides/slide5.xml" Id="R319e15be326b49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a2d3f07ea143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f9032a5014e45" /><Relationship Type="http://schemas.openxmlformats.org/officeDocument/2006/relationships/theme" Target="/ppt/slideMasters/theme/theme1.xml" Id="Rf7bd83f921bd4d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7f9032a5014e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936ec5fd44b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5a04f9c2946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12c2e95cb4d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a935375e049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a3e81149b46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SKAUSTU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SKAUSTU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