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cdc739110b4e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7a8f4ec619447b"/>
  </p:sldMasterIdLst>
  <p:sldIdLst>
    <p:sldId xmlns:r="http://schemas.openxmlformats.org/officeDocument/2006/relationships" id="256" r:id="Rcae6643d3dc74c2f"/>
    <p:sldId xmlns:r="http://schemas.openxmlformats.org/officeDocument/2006/relationships" id="257" r:id="Rb745c184f9034427"/>
    <p:sldId xmlns:r="http://schemas.openxmlformats.org/officeDocument/2006/relationships" id="258" r:id="R99f4354c81614748"/>
    <p:sldId xmlns:r="http://schemas.openxmlformats.org/officeDocument/2006/relationships" id="259" r:id="R5c3a1c165b514114"/>
    <p:sldId xmlns:r="http://schemas.openxmlformats.org/officeDocument/2006/relationships" id="260" r:id="Rb0fab5c1a95c4796"/>
    <p:sldId xmlns:r="http://schemas.openxmlformats.org/officeDocument/2006/relationships" id="261" r:id="R97c20d2a091a4ea7"/>
    <p:sldId xmlns:r="http://schemas.openxmlformats.org/officeDocument/2006/relationships" id="262" r:id="R8fd04e67c9384b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7a8f4ec619447b" /><Relationship Type="http://schemas.openxmlformats.org/officeDocument/2006/relationships/slide" Target="/ppt/slides/slide1.xml" Id="Rcae6643d3dc74c2f" /><Relationship Type="http://schemas.openxmlformats.org/officeDocument/2006/relationships/slide" Target="/ppt/slides/slide2.xml" Id="Rb745c184f9034427" /><Relationship Type="http://schemas.openxmlformats.org/officeDocument/2006/relationships/slide" Target="/ppt/slides/slide3.xml" Id="R99f4354c81614748" /><Relationship Type="http://schemas.openxmlformats.org/officeDocument/2006/relationships/slide" Target="/ppt/slides/slide4.xml" Id="R5c3a1c165b514114" /><Relationship Type="http://schemas.openxmlformats.org/officeDocument/2006/relationships/slide" Target="/ppt/slides/slide5.xml" Id="Rb0fab5c1a95c4796" /><Relationship Type="http://schemas.openxmlformats.org/officeDocument/2006/relationships/slide" Target="/ppt/slides/slide6.xml" Id="R97c20d2a091a4ea7" /><Relationship Type="http://schemas.openxmlformats.org/officeDocument/2006/relationships/slide" Target="/ppt/slides/slide7.xml" Id="R8fd04e67c9384b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d21d8ccbb42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31109fe1346c4" /><Relationship Type="http://schemas.openxmlformats.org/officeDocument/2006/relationships/theme" Target="/ppt/slideMasters/theme/theme1.xml" Id="R7c2c449dc25f47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31109fe1346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79557d83e4f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31166cfc745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968df71b648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35c88adfe46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d482a514b4f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753e8dd4644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3ae0740b448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ANNAR RYAN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RYAN HOLDING AS ble etablert [år] og holder til i Nordkjosbotn.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3 232 639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7 081 877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12 452 406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ANNAR HELGE RYAN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Seljelvnesveien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9040 Nordkjosbotn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ANNAR RYAN HOLDING AS</a:t>
            </a:r>
          </a:p>
        </p:txBody>
      </p:sp>
    </p:spTree>
  </p:cSld>
  <p:clrMapOvr>
    <a:masterClrMapping xmlns:a="http://schemas.openxmlformats.org/drawingml/2006/main"/>
  </p:clrMapOvr>
</p:sld>
</file>