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d7658b93f1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f7c2c51f8c417b"/>
  </p:sldMasterIdLst>
  <p:sldIdLst>
    <p:sldId xmlns:r="http://schemas.openxmlformats.org/officeDocument/2006/relationships" id="256" r:id="R0584eabd76a4407b"/>
    <p:sldId xmlns:r="http://schemas.openxmlformats.org/officeDocument/2006/relationships" id="257" r:id="R1356357215774a7b"/>
    <p:sldId xmlns:r="http://schemas.openxmlformats.org/officeDocument/2006/relationships" id="258" r:id="R535c6c79d624402e"/>
    <p:sldId xmlns:r="http://schemas.openxmlformats.org/officeDocument/2006/relationships" id="259" r:id="R4e3c5210cfe54da6"/>
    <p:sldId xmlns:r="http://schemas.openxmlformats.org/officeDocument/2006/relationships" id="260" r:id="R8336d9321392423a"/>
    <p:sldId xmlns:r="http://schemas.openxmlformats.org/officeDocument/2006/relationships" id="261" r:id="R3a29587b7432489d"/>
    <p:sldId xmlns:r="http://schemas.openxmlformats.org/officeDocument/2006/relationships" id="262" r:id="R39adc8d0e023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7c2c51f8c417b" /><Relationship Type="http://schemas.openxmlformats.org/officeDocument/2006/relationships/slide" Target="/ppt/slides/slide1.xml" Id="R0584eabd76a4407b" /><Relationship Type="http://schemas.openxmlformats.org/officeDocument/2006/relationships/slide" Target="/ppt/slides/slide2.xml" Id="R1356357215774a7b" /><Relationship Type="http://schemas.openxmlformats.org/officeDocument/2006/relationships/slide" Target="/ppt/slides/slide3.xml" Id="R535c6c79d624402e" /><Relationship Type="http://schemas.openxmlformats.org/officeDocument/2006/relationships/slide" Target="/ppt/slides/slide4.xml" Id="R4e3c5210cfe54da6" /><Relationship Type="http://schemas.openxmlformats.org/officeDocument/2006/relationships/slide" Target="/ppt/slides/slide5.xml" Id="R8336d9321392423a" /><Relationship Type="http://schemas.openxmlformats.org/officeDocument/2006/relationships/slide" Target="/ppt/slides/slide6.xml" Id="R3a29587b7432489d" /><Relationship Type="http://schemas.openxmlformats.org/officeDocument/2006/relationships/slide" Target="/ppt/slides/slide7.xml" Id="R39adc8d0e023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f463efb7d44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bceccf9a24819" /><Relationship Type="http://schemas.openxmlformats.org/officeDocument/2006/relationships/theme" Target="/ppt/slideMasters/theme/theme1.xml" Id="R7408a2f50ee141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bceccf9a248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90e41433c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afa3df870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789f952d8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af5c7dfaa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e1ad5513f47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8c0cdb0c041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473dfa959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