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902f2d02945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de965df2954a43"/>
  </p:sldMasterIdLst>
  <p:sldIdLst>
    <p:sldId xmlns:r="http://schemas.openxmlformats.org/officeDocument/2006/relationships" id="256" r:id="Ra026e1a21f8940f6"/>
    <p:sldId xmlns:r="http://schemas.openxmlformats.org/officeDocument/2006/relationships" id="257" r:id="R3f6e2dc041524cb3"/>
    <p:sldId xmlns:r="http://schemas.openxmlformats.org/officeDocument/2006/relationships" id="258" r:id="Rac16548ab17543bc"/>
    <p:sldId xmlns:r="http://schemas.openxmlformats.org/officeDocument/2006/relationships" id="259" r:id="Rdc64d1a551c34204"/>
    <p:sldId xmlns:r="http://schemas.openxmlformats.org/officeDocument/2006/relationships" id="260" r:id="R4db5fbcf8d0b41a8"/>
    <p:sldId xmlns:r="http://schemas.openxmlformats.org/officeDocument/2006/relationships" id="261" r:id="Rc1c69bf0eee8415b"/>
    <p:sldId xmlns:r="http://schemas.openxmlformats.org/officeDocument/2006/relationships" id="262" r:id="R5696ed89455943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e965df2954a43" /><Relationship Type="http://schemas.openxmlformats.org/officeDocument/2006/relationships/slide" Target="/ppt/slides/slide1.xml" Id="Ra026e1a21f8940f6" /><Relationship Type="http://schemas.openxmlformats.org/officeDocument/2006/relationships/slide" Target="/ppt/slides/slide2.xml" Id="R3f6e2dc041524cb3" /><Relationship Type="http://schemas.openxmlformats.org/officeDocument/2006/relationships/slide" Target="/ppt/slides/slide3.xml" Id="Rac16548ab17543bc" /><Relationship Type="http://schemas.openxmlformats.org/officeDocument/2006/relationships/slide" Target="/ppt/slides/slide4.xml" Id="Rdc64d1a551c34204" /><Relationship Type="http://schemas.openxmlformats.org/officeDocument/2006/relationships/slide" Target="/ppt/slides/slide5.xml" Id="R4db5fbcf8d0b41a8" /><Relationship Type="http://schemas.openxmlformats.org/officeDocument/2006/relationships/slide" Target="/ppt/slides/slide6.xml" Id="Rc1c69bf0eee8415b" /><Relationship Type="http://schemas.openxmlformats.org/officeDocument/2006/relationships/slide" Target="/ppt/slides/slide7.xml" Id="R5696ed89455943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24578854147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b50ec20fe4fc4" /><Relationship Type="http://schemas.openxmlformats.org/officeDocument/2006/relationships/theme" Target="/ppt/slideMasters/theme/theme1.xml" Id="R44ed8b49597940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4b50ec20fe4f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cc0cffa5445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7a6c3164041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1694b36c849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9d4f12a4d4f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32e0dcb84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6f4b1be3741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33778eb3447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