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b737b076d746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79fabb0dae4e31"/>
  </p:sldMasterIdLst>
  <p:sldIdLst>
    <p:sldId xmlns:r="http://schemas.openxmlformats.org/officeDocument/2006/relationships" id="256" r:id="R8b08a8a22b694dd0"/>
    <p:sldId xmlns:r="http://schemas.openxmlformats.org/officeDocument/2006/relationships" id="257" r:id="R79d2ce9858684c6d"/>
    <p:sldId xmlns:r="http://schemas.openxmlformats.org/officeDocument/2006/relationships" id="258" r:id="R06c3bcde6afa41cd"/>
    <p:sldId xmlns:r="http://schemas.openxmlformats.org/officeDocument/2006/relationships" id="259" r:id="Re0cfafb8c3f14619"/>
    <p:sldId xmlns:r="http://schemas.openxmlformats.org/officeDocument/2006/relationships" id="260" r:id="R7acc92bf7c7e45da"/>
    <p:sldId xmlns:r="http://schemas.openxmlformats.org/officeDocument/2006/relationships" id="261" r:id="R40b5175fc0584b31"/>
    <p:sldId xmlns:r="http://schemas.openxmlformats.org/officeDocument/2006/relationships" id="262" r:id="R2f23387a3a3545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79fabb0dae4e31" /><Relationship Type="http://schemas.openxmlformats.org/officeDocument/2006/relationships/slide" Target="/ppt/slides/slide1.xml" Id="R8b08a8a22b694dd0" /><Relationship Type="http://schemas.openxmlformats.org/officeDocument/2006/relationships/slide" Target="/ppt/slides/slide2.xml" Id="R79d2ce9858684c6d" /><Relationship Type="http://schemas.openxmlformats.org/officeDocument/2006/relationships/slide" Target="/ppt/slides/slide3.xml" Id="R06c3bcde6afa41cd" /><Relationship Type="http://schemas.openxmlformats.org/officeDocument/2006/relationships/slide" Target="/ppt/slides/slide4.xml" Id="Re0cfafb8c3f14619" /><Relationship Type="http://schemas.openxmlformats.org/officeDocument/2006/relationships/slide" Target="/ppt/slides/slide5.xml" Id="R7acc92bf7c7e45da" /><Relationship Type="http://schemas.openxmlformats.org/officeDocument/2006/relationships/slide" Target="/ppt/slides/slide6.xml" Id="R40b5175fc0584b31" /><Relationship Type="http://schemas.openxmlformats.org/officeDocument/2006/relationships/slide" Target="/ppt/slides/slide7.xml" Id="R2f23387a3a3545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a28ea0e03b45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3f6fe105349af" /><Relationship Type="http://schemas.openxmlformats.org/officeDocument/2006/relationships/theme" Target="/ppt/slideMasters/theme/theme1.xml" Id="R6e0665a6c56846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63f6fe105349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fac66996840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22ca766464c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c25df71d142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aeb939c464c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71b8a105642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684deb6a445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45ec9adba45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1 961 922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7 020 341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7 137 672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MIKKEL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Hjemliveien 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 INVEST AS</a:t>
            </a:r>
          </a:p>
        </p:txBody>
      </p:sp>
    </p:spTree>
  </p:cSld>
  <p:clrMapOvr>
    <a:masterClrMapping xmlns:a="http://schemas.openxmlformats.org/drawingml/2006/main"/>
  </p:clrMapOvr>
</p:sld>
</file>