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907e66c60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3b9b143294ca3"/>
  </p:sldMasterIdLst>
  <p:sldIdLst>
    <p:sldId xmlns:r="http://schemas.openxmlformats.org/officeDocument/2006/relationships" id="256" r:id="R5869c90315f44f60"/>
    <p:sldId xmlns:r="http://schemas.openxmlformats.org/officeDocument/2006/relationships" id="257" r:id="Rea87f10f3655435b"/>
    <p:sldId xmlns:r="http://schemas.openxmlformats.org/officeDocument/2006/relationships" id="258" r:id="Re22c89308fdc4462"/>
    <p:sldId xmlns:r="http://schemas.openxmlformats.org/officeDocument/2006/relationships" id="259" r:id="R3d24e24887c6414e"/>
    <p:sldId xmlns:r="http://schemas.openxmlformats.org/officeDocument/2006/relationships" id="260" r:id="Rd0f8d9792cc44c07"/>
    <p:sldId xmlns:r="http://schemas.openxmlformats.org/officeDocument/2006/relationships" id="261" r:id="R3083574ce6a44da3"/>
    <p:sldId xmlns:r="http://schemas.openxmlformats.org/officeDocument/2006/relationships" id="262" r:id="R86d3affba48b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3b9b143294ca3" /><Relationship Type="http://schemas.openxmlformats.org/officeDocument/2006/relationships/slide" Target="/ppt/slides/slide1.xml" Id="R5869c90315f44f60" /><Relationship Type="http://schemas.openxmlformats.org/officeDocument/2006/relationships/slide" Target="/ppt/slides/slide2.xml" Id="Rea87f10f3655435b" /><Relationship Type="http://schemas.openxmlformats.org/officeDocument/2006/relationships/slide" Target="/ppt/slides/slide3.xml" Id="Re22c89308fdc4462" /><Relationship Type="http://schemas.openxmlformats.org/officeDocument/2006/relationships/slide" Target="/ppt/slides/slide4.xml" Id="R3d24e24887c6414e" /><Relationship Type="http://schemas.openxmlformats.org/officeDocument/2006/relationships/slide" Target="/ppt/slides/slide5.xml" Id="Rd0f8d9792cc44c07" /><Relationship Type="http://schemas.openxmlformats.org/officeDocument/2006/relationships/slide" Target="/ppt/slides/slide6.xml" Id="R3083574ce6a44da3" /><Relationship Type="http://schemas.openxmlformats.org/officeDocument/2006/relationships/slide" Target="/ppt/slides/slide7.xml" Id="R86d3affba48b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afca0ac4e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04dc154e94bee" /><Relationship Type="http://schemas.openxmlformats.org/officeDocument/2006/relationships/theme" Target="/ppt/slideMasters/theme/theme1.xml" Id="Rb61c85ff2c93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04dc154e9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f2359fb72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34ace12f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3da43c4fa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ab438951e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985198cd4a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5983dd6424f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38fa8cf03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