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fc8ff28b9c42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2b6e333cb74b47"/>
  </p:sldMasterIdLst>
  <p:sldIdLst>
    <p:sldId xmlns:r="http://schemas.openxmlformats.org/officeDocument/2006/relationships" id="256" r:id="Rffe2af9d441a49ca"/>
    <p:sldId xmlns:r="http://schemas.openxmlformats.org/officeDocument/2006/relationships" id="257" r:id="R7d7c1e76e07b4218"/>
    <p:sldId xmlns:r="http://schemas.openxmlformats.org/officeDocument/2006/relationships" id="258" r:id="R2d2740338f744137"/>
    <p:sldId xmlns:r="http://schemas.openxmlformats.org/officeDocument/2006/relationships" id="259" r:id="Rfb2fb297979e4a37"/>
    <p:sldId xmlns:r="http://schemas.openxmlformats.org/officeDocument/2006/relationships" id="260" r:id="R8cebe4a22967402e"/>
    <p:sldId xmlns:r="http://schemas.openxmlformats.org/officeDocument/2006/relationships" id="261" r:id="Rec7f513fadf74aa6"/>
    <p:sldId xmlns:r="http://schemas.openxmlformats.org/officeDocument/2006/relationships" id="262" r:id="R56f716e71a7c42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b6e333cb74b47" /><Relationship Type="http://schemas.openxmlformats.org/officeDocument/2006/relationships/slide" Target="/ppt/slides/slide1.xml" Id="Rffe2af9d441a49ca" /><Relationship Type="http://schemas.openxmlformats.org/officeDocument/2006/relationships/slide" Target="/ppt/slides/slide2.xml" Id="R7d7c1e76e07b4218" /><Relationship Type="http://schemas.openxmlformats.org/officeDocument/2006/relationships/slide" Target="/ppt/slides/slide3.xml" Id="R2d2740338f744137" /><Relationship Type="http://schemas.openxmlformats.org/officeDocument/2006/relationships/slide" Target="/ppt/slides/slide4.xml" Id="Rfb2fb297979e4a37" /><Relationship Type="http://schemas.openxmlformats.org/officeDocument/2006/relationships/slide" Target="/ppt/slides/slide5.xml" Id="R8cebe4a22967402e" /><Relationship Type="http://schemas.openxmlformats.org/officeDocument/2006/relationships/slide" Target="/ppt/slides/slide6.xml" Id="Rec7f513fadf74aa6" /><Relationship Type="http://schemas.openxmlformats.org/officeDocument/2006/relationships/slide" Target="/ppt/slides/slide7.xml" Id="R56f716e71a7c42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1f230f37542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e7e300c5746f0" /><Relationship Type="http://schemas.openxmlformats.org/officeDocument/2006/relationships/theme" Target="/ppt/slideMasters/theme/theme1.xml" Id="Rabd62eb8bb6a4f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e7e300c5746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3db2aa0d449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f69bed3a748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5d8151fe748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ace4187c345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c3400aa4847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92cd0117f41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0e1928b5546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