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77fe07985c4d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7f301d28444931"/>
  </p:sldMasterIdLst>
  <p:sldIdLst>
    <p:sldId xmlns:r="http://schemas.openxmlformats.org/officeDocument/2006/relationships" id="256" r:id="R9186e8bb2a004347"/>
    <p:sldId xmlns:r="http://schemas.openxmlformats.org/officeDocument/2006/relationships" id="257" r:id="R142010691678419e"/>
    <p:sldId xmlns:r="http://schemas.openxmlformats.org/officeDocument/2006/relationships" id="258" r:id="R101ec4ca8ccc4251"/>
    <p:sldId xmlns:r="http://schemas.openxmlformats.org/officeDocument/2006/relationships" id="259" r:id="R2ab60a78344e4959"/>
    <p:sldId xmlns:r="http://schemas.openxmlformats.org/officeDocument/2006/relationships" id="260" r:id="R835f6b48ba5b40bd"/>
    <p:sldId xmlns:r="http://schemas.openxmlformats.org/officeDocument/2006/relationships" id="261" r:id="R657075dadfb34d6a"/>
    <p:sldId xmlns:r="http://schemas.openxmlformats.org/officeDocument/2006/relationships" id="262" r:id="R00e7bc7dd44446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f301d28444931" /><Relationship Type="http://schemas.openxmlformats.org/officeDocument/2006/relationships/slide" Target="/ppt/slides/slide1.xml" Id="R9186e8bb2a004347" /><Relationship Type="http://schemas.openxmlformats.org/officeDocument/2006/relationships/slide" Target="/ppt/slides/slide2.xml" Id="R142010691678419e" /><Relationship Type="http://schemas.openxmlformats.org/officeDocument/2006/relationships/slide" Target="/ppt/slides/slide3.xml" Id="R101ec4ca8ccc4251" /><Relationship Type="http://schemas.openxmlformats.org/officeDocument/2006/relationships/slide" Target="/ppt/slides/slide4.xml" Id="R2ab60a78344e4959" /><Relationship Type="http://schemas.openxmlformats.org/officeDocument/2006/relationships/slide" Target="/ppt/slides/slide5.xml" Id="R835f6b48ba5b40bd" /><Relationship Type="http://schemas.openxmlformats.org/officeDocument/2006/relationships/slide" Target="/ppt/slides/slide6.xml" Id="R657075dadfb34d6a" /><Relationship Type="http://schemas.openxmlformats.org/officeDocument/2006/relationships/slide" Target="/ppt/slides/slide7.xml" Id="R00e7bc7dd44446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af6fba967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ac1567f29472f" /><Relationship Type="http://schemas.openxmlformats.org/officeDocument/2006/relationships/theme" Target="/ppt/slideMasters/theme/theme1.xml" Id="R267c8f4e26d744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ac1567f29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920d90193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b21cdfb53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d61e2a6bf4e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46dc7ce32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86b9f7b56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21481cfc543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3f924461a4f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OKV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VEDØY ODD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