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b40a4e3f8b43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7988831c5f4a0d"/>
  </p:sldMasterIdLst>
  <p:sldIdLst>
    <p:sldId xmlns:r="http://schemas.openxmlformats.org/officeDocument/2006/relationships" id="256" r:id="Re62e0e03dc3c4b4b"/>
    <p:sldId xmlns:r="http://schemas.openxmlformats.org/officeDocument/2006/relationships" id="257" r:id="Re6ddfcb71ba44480"/>
    <p:sldId xmlns:r="http://schemas.openxmlformats.org/officeDocument/2006/relationships" id="258" r:id="Rb5207f0c14f04585"/>
    <p:sldId xmlns:r="http://schemas.openxmlformats.org/officeDocument/2006/relationships" id="259" r:id="Rb63d4263a2ed4697"/>
    <p:sldId xmlns:r="http://schemas.openxmlformats.org/officeDocument/2006/relationships" id="260" r:id="R7939375a5d7449b4"/>
    <p:sldId xmlns:r="http://schemas.openxmlformats.org/officeDocument/2006/relationships" id="261" r:id="R16b572e5b18346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988831c5f4a0d" /><Relationship Type="http://schemas.openxmlformats.org/officeDocument/2006/relationships/slide" Target="/ppt/slides/slide1.xml" Id="Re62e0e03dc3c4b4b" /><Relationship Type="http://schemas.openxmlformats.org/officeDocument/2006/relationships/slide" Target="/ppt/slides/slide2.xml" Id="Re6ddfcb71ba44480" /><Relationship Type="http://schemas.openxmlformats.org/officeDocument/2006/relationships/slide" Target="/ppt/slides/slide3.xml" Id="Rb5207f0c14f04585" /><Relationship Type="http://schemas.openxmlformats.org/officeDocument/2006/relationships/slide" Target="/ppt/slides/slide4.xml" Id="Rb63d4263a2ed4697" /><Relationship Type="http://schemas.openxmlformats.org/officeDocument/2006/relationships/slide" Target="/ppt/slides/slide5.xml" Id="R7939375a5d7449b4" /><Relationship Type="http://schemas.openxmlformats.org/officeDocument/2006/relationships/slide" Target="/ppt/slides/slide6.xml" Id="R16b572e5b18346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eed2c4e0d47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7b05f67564e00" /><Relationship Type="http://schemas.openxmlformats.org/officeDocument/2006/relationships/theme" Target="/ppt/slideMasters/theme/theme1.xml" Id="R6d7ea52dbb6c4d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7b05f67564e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862fd00c54d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8af0f322f4f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e1a4eed914d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d1db615164d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fbc175ab349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67701127544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