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f47751a754b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b6fb85b5104a95"/>
  </p:sldMasterIdLst>
  <p:sldIdLst>
    <p:sldId xmlns:r="http://schemas.openxmlformats.org/officeDocument/2006/relationships" id="256" r:id="Rfa8a2252987e48af"/>
    <p:sldId xmlns:r="http://schemas.openxmlformats.org/officeDocument/2006/relationships" id="257" r:id="R6eb8025d02ce4c2a"/>
    <p:sldId xmlns:r="http://schemas.openxmlformats.org/officeDocument/2006/relationships" id="258" r:id="R301eb7e45e404ace"/>
    <p:sldId xmlns:r="http://schemas.openxmlformats.org/officeDocument/2006/relationships" id="259" r:id="Rad2ae042856d4134"/>
    <p:sldId xmlns:r="http://schemas.openxmlformats.org/officeDocument/2006/relationships" id="260" r:id="R79bac8c9c8fa45c2"/>
    <p:sldId xmlns:r="http://schemas.openxmlformats.org/officeDocument/2006/relationships" id="261" r:id="Rbba1aed785dd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b6fb85b5104a95" /><Relationship Type="http://schemas.openxmlformats.org/officeDocument/2006/relationships/slide" Target="/ppt/slides/slide1.xml" Id="Rfa8a2252987e48af" /><Relationship Type="http://schemas.openxmlformats.org/officeDocument/2006/relationships/slide" Target="/ppt/slides/slide2.xml" Id="R6eb8025d02ce4c2a" /><Relationship Type="http://schemas.openxmlformats.org/officeDocument/2006/relationships/slide" Target="/ppt/slides/slide3.xml" Id="R301eb7e45e404ace" /><Relationship Type="http://schemas.openxmlformats.org/officeDocument/2006/relationships/slide" Target="/ppt/slides/slide4.xml" Id="Rad2ae042856d4134" /><Relationship Type="http://schemas.openxmlformats.org/officeDocument/2006/relationships/slide" Target="/ppt/slides/slide5.xml" Id="R79bac8c9c8fa45c2" /><Relationship Type="http://schemas.openxmlformats.org/officeDocument/2006/relationships/slide" Target="/ppt/slides/slide6.xml" Id="Rbba1aed785dd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d0a0ddcef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b614f84a344a2" /><Relationship Type="http://schemas.openxmlformats.org/officeDocument/2006/relationships/theme" Target="/ppt/slideMasters/theme/theme1.xml" Id="R7590bf7dd888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ab614f84a344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9d22f1f3f48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2d78ec1b145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75515f2df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9460d42e9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d1203660a41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1031dd83f4b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