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ad2f3aa9d42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db6b68d32406b"/>
  </p:sldMasterIdLst>
  <p:sldIdLst>
    <p:sldId xmlns:r="http://schemas.openxmlformats.org/officeDocument/2006/relationships" id="256" r:id="Rf2c6d47430e541f9"/>
    <p:sldId xmlns:r="http://schemas.openxmlformats.org/officeDocument/2006/relationships" id="257" r:id="Rd943000c0bbb40e1"/>
    <p:sldId xmlns:r="http://schemas.openxmlformats.org/officeDocument/2006/relationships" id="258" r:id="R8b31c005593c42a1"/>
    <p:sldId xmlns:r="http://schemas.openxmlformats.org/officeDocument/2006/relationships" id="259" r:id="Rfe736324c0944b15"/>
    <p:sldId xmlns:r="http://schemas.openxmlformats.org/officeDocument/2006/relationships" id="260" r:id="Rc6420c157f93417c"/>
    <p:sldId xmlns:r="http://schemas.openxmlformats.org/officeDocument/2006/relationships" id="261" r:id="R54a4b4d0f73c41ae"/>
    <p:sldId xmlns:r="http://schemas.openxmlformats.org/officeDocument/2006/relationships" id="262" r:id="R2f3fe6a673d041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db6b68d32406b" /><Relationship Type="http://schemas.openxmlformats.org/officeDocument/2006/relationships/slide" Target="/ppt/slides/slide1.xml" Id="Rf2c6d47430e541f9" /><Relationship Type="http://schemas.openxmlformats.org/officeDocument/2006/relationships/slide" Target="/ppt/slides/slide2.xml" Id="Rd943000c0bbb40e1" /><Relationship Type="http://schemas.openxmlformats.org/officeDocument/2006/relationships/slide" Target="/ppt/slides/slide3.xml" Id="R8b31c005593c42a1" /><Relationship Type="http://schemas.openxmlformats.org/officeDocument/2006/relationships/slide" Target="/ppt/slides/slide4.xml" Id="Rfe736324c0944b15" /><Relationship Type="http://schemas.openxmlformats.org/officeDocument/2006/relationships/slide" Target="/ppt/slides/slide5.xml" Id="Rc6420c157f93417c" /><Relationship Type="http://schemas.openxmlformats.org/officeDocument/2006/relationships/slide" Target="/ppt/slides/slide6.xml" Id="R54a4b4d0f73c41ae" /><Relationship Type="http://schemas.openxmlformats.org/officeDocument/2006/relationships/slide" Target="/ppt/slides/slide7.xml" Id="R2f3fe6a673d041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74cca3e7f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3fc6302b948f6" /><Relationship Type="http://schemas.openxmlformats.org/officeDocument/2006/relationships/theme" Target="/ppt/slideMasters/theme/theme1.xml" Id="Rddbc79b7d6c6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93fc6302b948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cb19d83e2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199364de7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1a9513e1d4a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606be5d594b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267c620a43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29992d99b46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c38dd2095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NORDMARKA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NORDMARKA INVEST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3 459 192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3 464 942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BRANÆS ØIVIND ANDERSEN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FLATIN SIGMUND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sigmund@roaelektriske.no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989 129 147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NORDMARKA INVEST AS</a:t>
            </a:r>
          </a:p>
        </p:txBody>
      </p:sp>
    </p:spTree>
  </p:cSld>
  <p:clrMapOvr>
    <a:masterClrMapping xmlns:a="http://schemas.openxmlformats.org/drawingml/2006/main"/>
  </p:clrMapOvr>
</p:sld>
</file>