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39ab8a666c43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2dc0a4fb504d21"/>
  </p:sldMasterIdLst>
  <p:sldIdLst>
    <p:sldId xmlns:r="http://schemas.openxmlformats.org/officeDocument/2006/relationships" id="256" r:id="R11b07dc7f771415b"/>
    <p:sldId xmlns:r="http://schemas.openxmlformats.org/officeDocument/2006/relationships" id="257" r:id="R1826ffb60f4e4028"/>
    <p:sldId xmlns:r="http://schemas.openxmlformats.org/officeDocument/2006/relationships" id="258" r:id="R65b777b78df5470f"/>
    <p:sldId xmlns:r="http://schemas.openxmlformats.org/officeDocument/2006/relationships" id="259" r:id="Rbe4b85c1bf9848a8"/>
    <p:sldId xmlns:r="http://schemas.openxmlformats.org/officeDocument/2006/relationships" id="260" r:id="Rfe7e3243b0df4836"/>
    <p:sldId xmlns:r="http://schemas.openxmlformats.org/officeDocument/2006/relationships" id="261" r:id="Rcdd927c7a7ff40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2dc0a4fb504d21" /><Relationship Type="http://schemas.openxmlformats.org/officeDocument/2006/relationships/slide" Target="/ppt/slides/slide1.xml" Id="R11b07dc7f771415b" /><Relationship Type="http://schemas.openxmlformats.org/officeDocument/2006/relationships/slide" Target="/ppt/slides/slide2.xml" Id="R1826ffb60f4e4028" /><Relationship Type="http://schemas.openxmlformats.org/officeDocument/2006/relationships/slide" Target="/ppt/slides/slide3.xml" Id="R65b777b78df5470f" /><Relationship Type="http://schemas.openxmlformats.org/officeDocument/2006/relationships/slide" Target="/ppt/slides/slide4.xml" Id="Rbe4b85c1bf9848a8" /><Relationship Type="http://schemas.openxmlformats.org/officeDocument/2006/relationships/slide" Target="/ppt/slides/slide5.xml" Id="Rfe7e3243b0df4836" /><Relationship Type="http://schemas.openxmlformats.org/officeDocument/2006/relationships/slide" Target="/ppt/slides/slide6.xml" Id="Rcdd927c7a7ff40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f34ee5167146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3d78014af4030" /><Relationship Type="http://schemas.openxmlformats.org/officeDocument/2006/relationships/theme" Target="/ppt/slideMasters/theme/theme1.xml" Id="R35bc5eb4c7954f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a3d78014af40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76c0b132d46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b481d0e5445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0f63fa5e946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225b971ec40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2e562e6134f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dbb224c2344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ITLOGI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ITLOGI LTD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414 243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529 990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