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6f702500c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d726ca7bc4ee9"/>
  </p:sldMasterIdLst>
  <p:sldIdLst>
    <p:sldId xmlns:r="http://schemas.openxmlformats.org/officeDocument/2006/relationships" id="256" r:id="Rc1aa07f1982245e8"/>
    <p:sldId xmlns:r="http://schemas.openxmlformats.org/officeDocument/2006/relationships" id="257" r:id="Ra3f46c365031489f"/>
    <p:sldId xmlns:r="http://schemas.openxmlformats.org/officeDocument/2006/relationships" id="258" r:id="R385668be87864948"/>
    <p:sldId xmlns:r="http://schemas.openxmlformats.org/officeDocument/2006/relationships" id="259" r:id="R93583c2e2203472b"/>
    <p:sldId xmlns:r="http://schemas.openxmlformats.org/officeDocument/2006/relationships" id="260" r:id="R037c1ceec48f476c"/>
    <p:sldId xmlns:r="http://schemas.openxmlformats.org/officeDocument/2006/relationships" id="261" r:id="R539212c3f1634b8b"/>
    <p:sldId xmlns:r="http://schemas.openxmlformats.org/officeDocument/2006/relationships" id="262" r:id="Raaf7e05fc7d0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d726ca7bc4ee9" /><Relationship Type="http://schemas.openxmlformats.org/officeDocument/2006/relationships/slide" Target="/ppt/slides/slide1.xml" Id="Rc1aa07f1982245e8" /><Relationship Type="http://schemas.openxmlformats.org/officeDocument/2006/relationships/slide" Target="/ppt/slides/slide2.xml" Id="Ra3f46c365031489f" /><Relationship Type="http://schemas.openxmlformats.org/officeDocument/2006/relationships/slide" Target="/ppt/slides/slide3.xml" Id="R385668be87864948" /><Relationship Type="http://schemas.openxmlformats.org/officeDocument/2006/relationships/slide" Target="/ppt/slides/slide4.xml" Id="R93583c2e2203472b" /><Relationship Type="http://schemas.openxmlformats.org/officeDocument/2006/relationships/slide" Target="/ppt/slides/slide5.xml" Id="R037c1ceec48f476c" /><Relationship Type="http://schemas.openxmlformats.org/officeDocument/2006/relationships/slide" Target="/ppt/slides/slide6.xml" Id="R539212c3f1634b8b" /><Relationship Type="http://schemas.openxmlformats.org/officeDocument/2006/relationships/slide" Target="/ppt/slides/slide7.xml" Id="Raaf7e05fc7d0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f69fc19084b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0e26f59ae4161" /><Relationship Type="http://schemas.openxmlformats.org/officeDocument/2006/relationships/theme" Target="/ppt/slideMasters/theme/theme1.xml" Id="Rb4bc77d8563d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0e26f59ae41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e04e26dc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da98fdf3e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e5761632f4e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9261e5fd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19688d1e246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7a98c5762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bc014a648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ØGREID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ØGREID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25 752 000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335 970 000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355 329 000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ØGREID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Øgreid AS, Løkkeveien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